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880e8c417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0ba7f35344130"/>
  </p:sldMasterIdLst>
  <p:sldIdLst>
    <p:sldId xmlns:r="http://schemas.openxmlformats.org/officeDocument/2006/relationships" id="256" r:id="R74d0620bdaac431b"/>
    <p:sldId xmlns:r="http://schemas.openxmlformats.org/officeDocument/2006/relationships" id="257" r:id="R80f50e63f2424c95"/>
    <p:sldId xmlns:r="http://schemas.openxmlformats.org/officeDocument/2006/relationships" id="258" r:id="Rfc2cdb6ce7784f83"/>
    <p:sldId xmlns:r="http://schemas.openxmlformats.org/officeDocument/2006/relationships" id="259" r:id="R1cf566e07e1d4b0c"/>
    <p:sldId xmlns:r="http://schemas.openxmlformats.org/officeDocument/2006/relationships" id="260" r:id="R0b6505f5e6ac4ce1"/>
    <p:sldId xmlns:r="http://schemas.openxmlformats.org/officeDocument/2006/relationships" id="261" r:id="R5f43002fc620483f"/>
    <p:sldId xmlns:r="http://schemas.openxmlformats.org/officeDocument/2006/relationships" id="262" r:id="R718bd3951005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0ba7f35344130" /><Relationship Type="http://schemas.openxmlformats.org/officeDocument/2006/relationships/slide" Target="/ppt/slides/slide1.xml" Id="R74d0620bdaac431b" /><Relationship Type="http://schemas.openxmlformats.org/officeDocument/2006/relationships/slide" Target="/ppt/slides/slide2.xml" Id="R80f50e63f2424c95" /><Relationship Type="http://schemas.openxmlformats.org/officeDocument/2006/relationships/slide" Target="/ppt/slides/slide3.xml" Id="Rfc2cdb6ce7784f83" /><Relationship Type="http://schemas.openxmlformats.org/officeDocument/2006/relationships/slide" Target="/ppt/slides/slide4.xml" Id="R1cf566e07e1d4b0c" /><Relationship Type="http://schemas.openxmlformats.org/officeDocument/2006/relationships/slide" Target="/ppt/slides/slide5.xml" Id="R0b6505f5e6ac4ce1" /><Relationship Type="http://schemas.openxmlformats.org/officeDocument/2006/relationships/slide" Target="/ppt/slides/slide6.xml" Id="R5f43002fc620483f" /><Relationship Type="http://schemas.openxmlformats.org/officeDocument/2006/relationships/slide" Target="/ppt/slides/slide7.xml" Id="R718bd3951005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d29658579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0717e5e11489d" /><Relationship Type="http://schemas.openxmlformats.org/officeDocument/2006/relationships/theme" Target="/ppt/slideMasters/theme/theme1.xml" Id="R5ed2fae324a6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0717e5e11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ebab435e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cd0547251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d83679a80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acc816c9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583f60d15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9ac664ccd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089345f6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FINANS OG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FINANS OG EIENDOM INVEST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52 003 911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78 188 303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ØVERBØ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Bjønnråa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jos-roa@online.no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