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1216bd1fa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66c3646d84db0"/>
  </p:sldMasterIdLst>
  <p:sldIdLst>
    <p:sldId xmlns:r="http://schemas.openxmlformats.org/officeDocument/2006/relationships" id="256" r:id="Rf49a609c53324450"/>
    <p:sldId xmlns:r="http://schemas.openxmlformats.org/officeDocument/2006/relationships" id="257" r:id="R41d0c8742f234101"/>
    <p:sldId xmlns:r="http://schemas.openxmlformats.org/officeDocument/2006/relationships" id="258" r:id="Rf86445dd0f944d46"/>
    <p:sldId xmlns:r="http://schemas.openxmlformats.org/officeDocument/2006/relationships" id="259" r:id="R59e8a3e29ef845eb"/>
    <p:sldId xmlns:r="http://schemas.openxmlformats.org/officeDocument/2006/relationships" id="260" r:id="R6d9559b29d2a4837"/>
    <p:sldId xmlns:r="http://schemas.openxmlformats.org/officeDocument/2006/relationships" id="261" r:id="R2d0cba1288fc48e2"/>
    <p:sldId xmlns:r="http://schemas.openxmlformats.org/officeDocument/2006/relationships" id="262" r:id="Re441f3d3f387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66c3646d84db0" /><Relationship Type="http://schemas.openxmlformats.org/officeDocument/2006/relationships/slide" Target="/ppt/slides/slide1.xml" Id="Rf49a609c53324450" /><Relationship Type="http://schemas.openxmlformats.org/officeDocument/2006/relationships/slide" Target="/ppt/slides/slide2.xml" Id="R41d0c8742f234101" /><Relationship Type="http://schemas.openxmlformats.org/officeDocument/2006/relationships/slide" Target="/ppt/slides/slide3.xml" Id="Rf86445dd0f944d46" /><Relationship Type="http://schemas.openxmlformats.org/officeDocument/2006/relationships/slide" Target="/ppt/slides/slide4.xml" Id="R59e8a3e29ef845eb" /><Relationship Type="http://schemas.openxmlformats.org/officeDocument/2006/relationships/slide" Target="/ppt/slides/slide5.xml" Id="R6d9559b29d2a4837" /><Relationship Type="http://schemas.openxmlformats.org/officeDocument/2006/relationships/slide" Target="/ppt/slides/slide6.xml" Id="R2d0cba1288fc48e2" /><Relationship Type="http://schemas.openxmlformats.org/officeDocument/2006/relationships/slide" Target="/ppt/slides/slide7.xml" Id="Re441f3d3f387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6de4b1503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19583bccc4c8c" /><Relationship Type="http://schemas.openxmlformats.org/officeDocument/2006/relationships/theme" Target="/ppt/slideMasters/theme/theme1.xml" Id="Rbbd3292c1d1f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19583bccc4c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dda443198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6dc049f9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60f055624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060372fad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5aec5dafd40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89a5a6a8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2ab41a0144e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