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c38f19a7846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624e280794683"/>
  </p:sldMasterIdLst>
  <p:sldIdLst>
    <p:sldId xmlns:r="http://schemas.openxmlformats.org/officeDocument/2006/relationships" id="256" r:id="Rabb4d75ffc814fac"/>
    <p:sldId xmlns:r="http://schemas.openxmlformats.org/officeDocument/2006/relationships" id="257" r:id="R61a07e77832e4481"/>
    <p:sldId xmlns:r="http://schemas.openxmlformats.org/officeDocument/2006/relationships" id="258" r:id="Rdbee75d8fc714451"/>
    <p:sldId xmlns:r="http://schemas.openxmlformats.org/officeDocument/2006/relationships" id="259" r:id="Rf6650119e2a84e38"/>
    <p:sldId xmlns:r="http://schemas.openxmlformats.org/officeDocument/2006/relationships" id="260" r:id="R196da350289146ea"/>
    <p:sldId xmlns:r="http://schemas.openxmlformats.org/officeDocument/2006/relationships" id="261" r:id="R767bfd68bb0845e7"/>
    <p:sldId xmlns:r="http://schemas.openxmlformats.org/officeDocument/2006/relationships" id="262" r:id="R78e427aae116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624e280794683" /><Relationship Type="http://schemas.openxmlformats.org/officeDocument/2006/relationships/slide" Target="/ppt/slides/slide1.xml" Id="Rabb4d75ffc814fac" /><Relationship Type="http://schemas.openxmlformats.org/officeDocument/2006/relationships/slide" Target="/ppt/slides/slide2.xml" Id="R61a07e77832e4481" /><Relationship Type="http://schemas.openxmlformats.org/officeDocument/2006/relationships/slide" Target="/ppt/slides/slide3.xml" Id="Rdbee75d8fc714451" /><Relationship Type="http://schemas.openxmlformats.org/officeDocument/2006/relationships/slide" Target="/ppt/slides/slide4.xml" Id="Rf6650119e2a84e38" /><Relationship Type="http://schemas.openxmlformats.org/officeDocument/2006/relationships/slide" Target="/ppt/slides/slide5.xml" Id="R196da350289146ea" /><Relationship Type="http://schemas.openxmlformats.org/officeDocument/2006/relationships/slide" Target="/ppt/slides/slide6.xml" Id="R767bfd68bb0845e7" /><Relationship Type="http://schemas.openxmlformats.org/officeDocument/2006/relationships/slide" Target="/ppt/slides/slide7.xml" Id="R78e427aae116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c8fcf8ff82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dca2fecf44754" /><Relationship Type="http://schemas.openxmlformats.org/officeDocument/2006/relationships/theme" Target="/ppt/slideMasters/theme/theme1.xml" Id="Rc40406fcdf95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dca2fecf4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9e63c91cb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5ec53048c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fee6b0ada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7778d756f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168609e4648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f4957eaf6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98554891b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1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5 459 522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4 867 227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KNUT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FRØILAND ODD MARTHON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Hinnasvingene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88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1 AS</a:t>
            </a:r>
          </a:p>
        </p:txBody>
      </p:sp>
    </p:spTree>
  </p:cSld>
  <p:clrMapOvr>
    <a:masterClrMapping xmlns:a="http://schemas.openxmlformats.org/drawingml/2006/main"/>
  </p:clrMapOvr>
</p:sld>
</file>