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6d9195f9a94c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ca80ab02654ad0"/>
  </p:sldMasterIdLst>
  <p:sldIdLst>
    <p:sldId xmlns:r="http://schemas.openxmlformats.org/officeDocument/2006/relationships" id="256" r:id="Rcff3e1e6254e48e1"/>
    <p:sldId xmlns:r="http://schemas.openxmlformats.org/officeDocument/2006/relationships" id="257" r:id="R1a735530f5f34530"/>
    <p:sldId xmlns:r="http://schemas.openxmlformats.org/officeDocument/2006/relationships" id="258" r:id="Rdd2bb941f2ca4f05"/>
    <p:sldId xmlns:r="http://schemas.openxmlformats.org/officeDocument/2006/relationships" id="259" r:id="R7bebe37b233a42d9"/>
    <p:sldId xmlns:r="http://schemas.openxmlformats.org/officeDocument/2006/relationships" id="260" r:id="R7b343916f4c148d2"/>
    <p:sldId xmlns:r="http://schemas.openxmlformats.org/officeDocument/2006/relationships" id="261" r:id="R281d23c4dcbd43d0"/>
    <p:sldId xmlns:r="http://schemas.openxmlformats.org/officeDocument/2006/relationships" id="262" r:id="Re2e097c7789446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a80ab02654ad0" /><Relationship Type="http://schemas.openxmlformats.org/officeDocument/2006/relationships/slide" Target="/ppt/slides/slide1.xml" Id="Rcff3e1e6254e48e1" /><Relationship Type="http://schemas.openxmlformats.org/officeDocument/2006/relationships/slide" Target="/ppt/slides/slide2.xml" Id="R1a735530f5f34530" /><Relationship Type="http://schemas.openxmlformats.org/officeDocument/2006/relationships/slide" Target="/ppt/slides/slide3.xml" Id="Rdd2bb941f2ca4f05" /><Relationship Type="http://schemas.openxmlformats.org/officeDocument/2006/relationships/slide" Target="/ppt/slides/slide4.xml" Id="R7bebe37b233a42d9" /><Relationship Type="http://schemas.openxmlformats.org/officeDocument/2006/relationships/slide" Target="/ppt/slides/slide5.xml" Id="R7b343916f4c148d2" /><Relationship Type="http://schemas.openxmlformats.org/officeDocument/2006/relationships/slide" Target="/ppt/slides/slide6.xml" Id="R281d23c4dcbd43d0" /><Relationship Type="http://schemas.openxmlformats.org/officeDocument/2006/relationships/slide" Target="/ppt/slides/slide7.xml" Id="Re2e097c7789446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a8b4f8fe544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12ff0b741410a" /><Relationship Type="http://schemas.openxmlformats.org/officeDocument/2006/relationships/theme" Target="/ppt/slideMasters/theme/theme1.xml" Id="Rb98b1c02c93949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c12ff0b74141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4271b1d6647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a2286921341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9b29481d340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ba431677147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8610c8a8c4d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0b232b0f242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fd4fe0b77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SNOTA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2 675 454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24 306 092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25 672 332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GRÆE ÅSE INGVILD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LÆGRAN ARVE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GRÆE ÅSE INGVILD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LÆGRAN ARVE  –  16,8 %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Rishalla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7716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16 38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988 592 323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