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9a0709444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c84f24eae4689"/>
  </p:sldMasterIdLst>
  <p:sldIdLst>
    <p:sldId xmlns:r="http://schemas.openxmlformats.org/officeDocument/2006/relationships" id="256" r:id="R5734c500d47f45b3"/>
    <p:sldId xmlns:r="http://schemas.openxmlformats.org/officeDocument/2006/relationships" id="257" r:id="R26f2afe13fa545f5"/>
    <p:sldId xmlns:r="http://schemas.openxmlformats.org/officeDocument/2006/relationships" id="258" r:id="R5f96df3b938c4d32"/>
    <p:sldId xmlns:r="http://schemas.openxmlformats.org/officeDocument/2006/relationships" id="259" r:id="R70849ab617554cf3"/>
    <p:sldId xmlns:r="http://schemas.openxmlformats.org/officeDocument/2006/relationships" id="260" r:id="Re7175a18ea6e4467"/>
    <p:sldId xmlns:r="http://schemas.openxmlformats.org/officeDocument/2006/relationships" id="261" r:id="Re33d9a3710e24c4d"/>
    <p:sldId xmlns:r="http://schemas.openxmlformats.org/officeDocument/2006/relationships" id="262" r:id="Rcd118d2ae92a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c84f24eae4689" /><Relationship Type="http://schemas.openxmlformats.org/officeDocument/2006/relationships/slide" Target="/ppt/slides/slide1.xml" Id="R5734c500d47f45b3" /><Relationship Type="http://schemas.openxmlformats.org/officeDocument/2006/relationships/slide" Target="/ppt/slides/slide2.xml" Id="R26f2afe13fa545f5" /><Relationship Type="http://schemas.openxmlformats.org/officeDocument/2006/relationships/slide" Target="/ppt/slides/slide3.xml" Id="R5f96df3b938c4d32" /><Relationship Type="http://schemas.openxmlformats.org/officeDocument/2006/relationships/slide" Target="/ppt/slides/slide4.xml" Id="R70849ab617554cf3" /><Relationship Type="http://schemas.openxmlformats.org/officeDocument/2006/relationships/slide" Target="/ppt/slides/slide5.xml" Id="Re7175a18ea6e4467" /><Relationship Type="http://schemas.openxmlformats.org/officeDocument/2006/relationships/slide" Target="/ppt/slides/slide6.xml" Id="Re33d9a3710e24c4d" /><Relationship Type="http://schemas.openxmlformats.org/officeDocument/2006/relationships/slide" Target="/ppt/slides/slide7.xml" Id="Rcd118d2ae92a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0f5c87279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f65320b874119" /><Relationship Type="http://schemas.openxmlformats.org/officeDocument/2006/relationships/theme" Target="/ppt/slideMasters/theme/theme1.xml" Id="R4d9ec5d2e7f2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f65320b87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d781d2a8d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02c22ea03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339a30bc0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0321da46d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22a4e865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b3f1b7da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760bad1ce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54 923 477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71 041 638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