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5aadca3a8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cd15b59484a1c"/>
  </p:sldMasterIdLst>
  <p:sldIdLst>
    <p:sldId xmlns:r="http://schemas.openxmlformats.org/officeDocument/2006/relationships" id="256" r:id="R6be3c499f61a414a"/>
    <p:sldId xmlns:r="http://schemas.openxmlformats.org/officeDocument/2006/relationships" id="257" r:id="R4cbf1250258546b7"/>
    <p:sldId xmlns:r="http://schemas.openxmlformats.org/officeDocument/2006/relationships" id="258" r:id="R9d7b84e6f8f6498e"/>
    <p:sldId xmlns:r="http://schemas.openxmlformats.org/officeDocument/2006/relationships" id="259" r:id="R5bd3347d2c7d484e"/>
    <p:sldId xmlns:r="http://schemas.openxmlformats.org/officeDocument/2006/relationships" id="260" r:id="R3bdcdef430394963"/>
    <p:sldId xmlns:r="http://schemas.openxmlformats.org/officeDocument/2006/relationships" id="261" r:id="Rb97038b751e348de"/>
    <p:sldId xmlns:r="http://schemas.openxmlformats.org/officeDocument/2006/relationships" id="262" r:id="R650b0fb4e991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cd15b59484a1c" /><Relationship Type="http://schemas.openxmlformats.org/officeDocument/2006/relationships/slide" Target="/ppt/slides/slide1.xml" Id="R6be3c499f61a414a" /><Relationship Type="http://schemas.openxmlformats.org/officeDocument/2006/relationships/slide" Target="/ppt/slides/slide2.xml" Id="R4cbf1250258546b7" /><Relationship Type="http://schemas.openxmlformats.org/officeDocument/2006/relationships/slide" Target="/ppt/slides/slide3.xml" Id="R9d7b84e6f8f6498e" /><Relationship Type="http://schemas.openxmlformats.org/officeDocument/2006/relationships/slide" Target="/ppt/slides/slide4.xml" Id="R5bd3347d2c7d484e" /><Relationship Type="http://schemas.openxmlformats.org/officeDocument/2006/relationships/slide" Target="/ppt/slides/slide5.xml" Id="R3bdcdef430394963" /><Relationship Type="http://schemas.openxmlformats.org/officeDocument/2006/relationships/slide" Target="/ppt/slides/slide6.xml" Id="Rb97038b751e348de" /><Relationship Type="http://schemas.openxmlformats.org/officeDocument/2006/relationships/slide" Target="/ppt/slides/slide7.xml" Id="R650b0fb4e991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04914cb6d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0ae6da35d4109" /><Relationship Type="http://schemas.openxmlformats.org/officeDocument/2006/relationships/theme" Target="/ppt/slideMasters/theme/theme1.xml" Id="R4e6e6219d7da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0ae6da35d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3faa6891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8edb9ac6e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03e83d6df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6fcce579b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484c8462a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2b7063b6840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a70af99a346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62 095 349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62 743 503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TØRRES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