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885921c51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6d94b7b4041b7"/>
  </p:sldMasterIdLst>
  <p:sldIdLst>
    <p:sldId xmlns:r="http://schemas.openxmlformats.org/officeDocument/2006/relationships" id="256" r:id="Rf81e157dc7244fae"/>
    <p:sldId xmlns:r="http://schemas.openxmlformats.org/officeDocument/2006/relationships" id="257" r:id="R1f8c5195bf37430b"/>
    <p:sldId xmlns:r="http://schemas.openxmlformats.org/officeDocument/2006/relationships" id="258" r:id="R3705756e68ee4dae"/>
    <p:sldId xmlns:r="http://schemas.openxmlformats.org/officeDocument/2006/relationships" id="259" r:id="R3ec879d260464962"/>
    <p:sldId xmlns:r="http://schemas.openxmlformats.org/officeDocument/2006/relationships" id="260" r:id="Ra403742c738d455d"/>
    <p:sldId xmlns:r="http://schemas.openxmlformats.org/officeDocument/2006/relationships" id="261" r:id="R9fe711c60826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6d94b7b4041b7" /><Relationship Type="http://schemas.openxmlformats.org/officeDocument/2006/relationships/slide" Target="/ppt/slides/slide1.xml" Id="Rf81e157dc7244fae" /><Relationship Type="http://schemas.openxmlformats.org/officeDocument/2006/relationships/slide" Target="/ppt/slides/slide2.xml" Id="R1f8c5195bf37430b" /><Relationship Type="http://schemas.openxmlformats.org/officeDocument/2006/relationships/slide" Target="/ppt/slides/slide3.xml" Id="R3705756e68ee4dae" /><Relationship Type="http://schemas.openxmlformats.org/officeDocument/2006/relationships/slide" Target="/ppt/slides/slide4.xml" Id="R3ec879d260464962" /><Relationship Type="http://schemas.openxmlformats.org/officeDocument/2006/relationships/slide" Target="/ppt/slides/slide5.xml" Id="Ra403742c738d455d" /><Relationship Type="http://schemas.openxmlformats.org/officeDocument/2006/relationships/slide" Target="/ppt/slides/slide6.xml" Id="R9fe711c60826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70fc2a9f2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9fc4198044b4f" /><Relationship Type="http://schemas.openxmlformats.org/officeDocument/2006/relationships/theme" Target="/ppt/slideMasters/theme/theme1.xml" Id="R891efed2a475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9fc419804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7e482596f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70a3bc029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f4cd0389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db8cf6cf6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b7226cb28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9503e9c6b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