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908d718c1640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42e7b09923484a"/>
  </p:sldMasterIdLst>
  <p:sldIdLst>
    <p:sldId xmlns:r="http://schemas.openxmlformats.org/officeDocument/2006/relationships" id="256" r:id="R1f1849b0b2b84f54"/>
    <p:sldId xmlns:r="http://schemas.openxmlformats.org/officeDocument/2006/relationships" id="257" r:id="Ra4e054aca9b74dcc"/>
    <p:sldId xmlns:r="http://schemas.openxmlformats.org/officeDocument/2006/relationships" id="258" r:id="R73bcdc40c8ba4940"/>
    <p:sldId xmlns:r="http://schemas.openxmlformats.org/officeDocument/2006/relationships" id="259" r:id="Rb0e95ffa8efe4413"/>
    <p:sldId xmlns:r="http://schemas.openxmlformats.org/officeDocument/2006/relationships" id="260" r:id="Rea162997d14a4c45"/>
    <p:sldId xmlns:r="http://schemas.openxmlformats.org/officeDocument/2006/relationships" id="261" r:id="R3cc45b98bf1e4181"/>
    <p:sldId xmlns:r="http://schemas.openxmlformats.org/officeDocument/2006/relationships" id="262" r:id="R5eab865b1fd947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42e7b09923484a" /><Relationship Type="http://schemas.openxmlformats.org/officeDocument/2006/relationships/slide" Target="/ppt/slides/slide1.xml" Id="R1f1849b0b2b84f54" /><Relationship Type="http://schemas.openxmlformats.org/officeDocument/2006/relationships/slide" Target="/ppt/slides/slide2.xml" Id="Ra4e054aca9b74dcc" /><Relationship Type="http://schemas.openxmlformats.org/officeDocument/2006/relationships/slide" Target="/ppt/slides/slide3.xml" Id="R73bcdc40c8ba4940" /><Relationship Type="http://schemas.openxmlformats.org/officeDocument/2006/relationships/slide" Target="/ppt/slides/slide4.xml" Id="Rb0e95ffa8efe4413" /><Relationship Type="http://schemas.openxmlformats.org/officeDocument/2006/relationships/slide" Target="/ppt/slides/slide5.xml" Id="Rea162997d14a4c45" /><Relationship Type="http://schemas.openxmlformats.org/officeDocument/2006/relationships/slide" Target="/ppt/slides/slide6.xml" Id="R3cc45b98bf1e4181" /><Relationship Type="http://schemas.openxmlformats.org/officeDocument/2006/relationships/slide" Target="/ppt/slides/slide7.xml" Id="R5eab865b1fd947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0ac5266e8447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64ef5b7624abe" /><Relationship Type="http://schemas.openxmlformats.org/officeDocument/2006/relationships/theme" Target="/ppt/slideMasters/theme/theme1.xml" Id="Rebc50a8c7cf04b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464ef5b7624a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4ef67d7dd42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c24c85b2648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0c2b4fe5044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b5154c9b04b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57bde03824e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2a18c3e5249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cc5752d584a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ICB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ICB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5 575 715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20 664 251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20 818 372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CHRISTIANE BRØVIG ELLEFSEN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Klipperveien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988 534 315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ICB INVEST AS</a:t>
            </a:r>
          </a:p>
        </p:txBody>
      </p:sp>
    </p:spTree>
  </p:cSld>
  <p:clrMapOvr>
    <a:masterClrMapping xmlns:a="http://schemas.openxmlformats.org/drawingml/2006/main"/>
  </p:clrMapOvr>
</p:sld>
</file>