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3207fdcefd4b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06245c5bc84842"/>
  </p:sldMasterIdLst>
  <p:sldIdLst>
    <p:sldId xmlns:r="http://schemas.openxmlformats.org/officeDocument/2006/relationships" id="256" r:id="R905e4490a94f4b54"/>
    <p:sldId xmlns:r="http://schemas.openxmlformats.org/officeDocument/2006/relationships" id="257" r:id="R5ea2ffe07fd544dc"/>
    <p:sldId xmlns:r="http://schemas.openxmlformats.org/officeDocument/2006/relationships" id="258" r:id="R79780af86fe144f1"/>
    <p:sldId xmlns:r="http://schemas.openxmlformats.org/officeDocument/2006/relationships" id="259" r:id="R1ac09082a2674d0a"/>
    <p:sldId xmlns:r="http://schemas.openxmlformats.org/officeDocument/2006/relationships" id="260" r:id="R05b98cdba6694e14"/>
    <p:sldId xmlns:r="http://schemas.openxmlformats.org/officeDocument/2006/relationships" id="261" r:id="Rf18b8cce6ef14ee1"/>
    <p:sldId xmlns:r="http://schemas.openxmlformats.org/officeDocument/2006/relationships" id="262" r:id="R06a551b5f9e642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06245c5bc84842" /><Relationship Type="http://schemas.openxmlformats.org/officeDocument/2006/relationships/slide" Target="/ppt/slides/slide1.xml" Id="R905e4490a94f4b54" /><Relationship Type="http://schemas.openxmlformats.org/officeDocument/2006/relationships/slide" Target="/ppt/slides/slide2.xml" Id="R5ea2ffe07fd544dc" /><Relationship Type="http://schemas.openxmlformats.org/officeDocument/2006/relationships/slide" Target="/ppt/slides/slide3.xml" Id="R79780af86fe144f1" /><Relationship Type="http://schemas.openxmlformats.org/officeDocument/2006/relationships/slide" Target="/ppt/slides/slide4.xml" Id="R1ac09082a2674d0a" /><Relationship Type="http://schemas.openxmlformats.org/officeDocument/2006/relationships/slide" Target="/ppt/slides/slide5.xml" Id="R05b98cdba6694e14" /><Relationship Type="http://schemas.openxmlformats.org/officeDocument/2006/relationships/slide" Target="/ppt/slides/slide6.xml" Id="Rf18b8cce6ef14ee1" /><Relationship Type="http://schemas.openxmlformats.org/officeDocument/2006/relationships/slide" Target="/ppt/slides/slide7.xml" Id="R06a551b5f9e642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77ab195a7047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a6528809804712" /><Relationship Type="http://schemas.openxmlformats.org/officeDocument/2006/relationships/theme" Target="/ppt/slideMasters/theme/theme1.xml" Id="Rc114eea82e5342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a65288098047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7684708e5e46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c06f084b4248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40d124be3d43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9ac322ebbb4a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882454c90849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5a27370ba74a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398370b2e04d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KARLIN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KARLIN INVEST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−439 837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4 700 267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15 386 498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16 142 928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ÅSE LILL BRØVIG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EMELINE BRØVIG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KARIANNE BRÅTHEN RØISELAND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 KRISTIN BRÅTHEN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Grågåsbakken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4622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988 534 293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KARLIN INVEST AS</a:t>
            </a:r>
          </a:p>
        </p:txBody>
      </p:sp>
    </p:spTree>
  </p:cSld>
  <p:clrMapOvr>
    <a:masterClrMapping xmlns:a="http://schemas.openxmlformats.org/drawingml/2006/main"/>
  </p:clrMapOvr>
</p:sld>
</file>