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3418ce1e8848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173724dfe04471"/>
  </p:sldMasterIdLst>
  <p:sldIdLst>
    <p:sldId xmlns:r="http://schemas.openxmlformats.org/officeDocument/2006/relationships" id="256" r:id="R0d3b51c229be4539"/>
    <p:sldId xmlns:r="http://schemas.openxmlformats.org/officeDocument/2006/relationships" id="257" r:id="R49dfd998e1454100"/>
    <p:sldId xmlns:r="http://schemas.openxmlformats.org/officeDocument/2006/relationships" id="258" r:id="Rc78e624ea70043f9"/>
    <p:sldId xmlns:r="http://schemas.openxmlformats.org/officeDocument/2006/relationships" id="259" r:id="R84d861a51f184d40"/>
    <p:sldId xmlns:r="http://schemas.openxmlformats.org/officeDocument/2006/relationships" id="260" r:id="R2132dd2f2fed43fe"/>
    <p:sldId xmlns:r="http://schemas.openxmlformats.org/officeDocument/2006/relationships" id="261" r:id="R628fa8b3b1a842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173724dfe04471" /><Relationship Type="http://schemas.openxmlformats.org/officeDocument/2006/relationships/slide" Target="/ppt/slides/slide1.xml" Id="R0d3b51c229be4539" /><Relationship Type="http://schemas.openxmlformats.org/officeDocument/2006/relationships/slide" Target="/ppt/slides/slide2.xml" Id="R49dfd998e1454100" /><Relationship Type="http://schemas.openxmlformats.org/officeDocument/2006/relationships/slide" Target="/ppt/slides/slide3.xml" Id="Rc78e624ea70043f9" /><Relationship Type="http://schemas.openxmlformats.org/officeDocument/2006/relationships/slide" Target="/ppt/slides/slide4.xml" Id="R84d861a51f184d40" /><Relationship Type="http://schemas.openxmlformats.org/officeDocument/2006/relationships/slide" Target="/ppt/slides/slide5.xml" Id="R2132dd2f2fed43fe" /><Relationship Type="http://schemas.openxmlformats.org/officeDocument/2006/relationships/slide" Target="/ppt/slides/slide6.xml" Id="R628fa8b3b1a842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a4bb0c5c9947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be2630c454dbc" /><Relationship Type="http://schemas.openxmlformats.org/officeDocument/2006/relationships/theme" Target="/ppt/slideMasters/theme/theme1.xml" Id="R430a8a363ff746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5be2630c454d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7eba6c6d247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ad3e23fd240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5677fc7de44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d452fa24354e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b19135b9a4e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6f12da93f41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KARLIN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Grågåsbakken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988 534 293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KARLIN INVEST AS</a:t>
            </a:r>
          </a:p>
        </p:txBody>
      </p:sp>
    </p:spTree>
  </p:cSld>
  <p:clrMapOvr>
    <a:masterClrMapping xmlns:a="http://schemas.openxmlformats.org/drawingml/2006/main"/>
  </p:clrMapOvr>
</p:sld>
</file>