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412a58738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a91122b29491a"/>
  </p:sldMasterIdLst>
  <p:sldIdLst>
    <p:sldId xmlns:r="http://schemas.openxmlformats.org/officeDocument/2006/relationships" id="256" r:id="R8f26088c7d024ec2"/>
    <p:sldId xmlns:r="http://schemas.openxmlformats.org/officeDocument/2006/relationships" id="257" r:id="Rbbce814bf0d244f8"/>
    <p:sldId xmlns:r="http://schemas.openxmlformats.org/officeDocument/2006/relationships" id="258" r:id="R4f54a2f37be944e3"/>
    <p:sldId xmlns:r="http://schemas.openxmlformats.org/officeDocument/2006/relationships" id="259" r:id="R3cecea329f3a4d2f"/>
    <p:sldId xmlns:r="http://schemas.openxmlformats.org/officeDocument/2006/relationships" id="260" r:id="R3bfcb718a5214e3b"/>
    <p:sldId xmlns:r="http://schemas.openxmlformats.org/officeDocument/2006/relationships" id="261" r:id="R43b7a8b03ca6406b"/>
    <p:sldId xmlns:r="http://schemas.openxmlformats.org/officeDocument/2006/relationships" id="262" r:id="R8a67c21ca4be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a91122b29491a" /><Relationship Type="http://schemas.openxmlformats.org/officeDocument/2006/relationships/slide" Target="/ppt/slides/slide1.xml" Id="R8f26088c7d024ec2" /><Relationship Type="http://schemas.openxmlformats.org/officeDocument/2006/relationships/slide" Target="/ppt/slides/slide2.xml" Id="Rbbce814bf0d244f8" /><Relationship Type="http://schemas.openxmlformats.org/officeDocument/2006/relationships/slide" Target="/ppt/slides/slide3.xml" Id="R4f54a2f37be944e3" /><Relationship Type="http://schemas.openxmlformats.org/officeDocument/2006/relationships/slide" Target="/ppt/slides/slide4.xml" Id="R3cecea329f3a4d2f" /><Relationship Type="http://schemas.openxmlformats.org/officeDocument/2006/relationships/slide" Target="/ppt/slides/slide5.xml" Id="R3bfcb718a5214e3b" /><Relationship Type="http://schemas.openxmlformats.org/officeDocument/2006/relationships/slide" Target="/ppt/slides/slide6.xml" Id="R43b7a8b03ca6406b" /><Relationship Type="http://schemas.openxmlformats.org/officeDocument/2006/relationships/slide" Target="/ppt/slides/slide7.xml" Id="R8a67c21ca4be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a3802bbbf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ba6ad59f4a9d" /><Relationship Type="http://schemas.openxmlformats.org/officeDocument/2006/relationships/theme" Target="/ppt/slideMasters/theme/theme1.xml" Id="R83d7d6bbf78a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5ba6ad59f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5ee6fe1c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00d23b4e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60dd32ee4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f81c8f1c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5f790935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c534df93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871de6f0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23 063 565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231 268 068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246 753 338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KARI FURE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 Bjordal, Basaltveien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15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mette.brit.bjordal@gmail.com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