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73b439c66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d795e179c4eca"/>
  </p:sldMasterIdLst>
  <p:sldIdLst>
    <p:sldId xmlns:r="http://schemas.openxmlformats.org/officeDocument/2006/relationships" id="256" r:id="R9b6e8ce0635e4ce3"/>
    <p:sldId xmlns:r="http://schemas.openxmlformats.org/officeDocument/2006/relationships" id="257" r:id="Rb020923b69e841d4"/>
    <p:sldId xmlns:r="http://schemas.openxmlformats.org/officeDocument/2006/relationships" id="258" r:id="Ref365db5447d40c0"/>
    <p:sldId xmlns:r="http://schemas.openxmlformats.org/officeDocument/2006/relationships" id="259" r:id="Rd1f57f2484004d6a"/>
    <p:sldId xmlns:r="http://schemas.openxmlformats.org/officeDocument/2006/relationships" id="260" r:id="Rc3ca62f2f5e44185"/>
    <p:sldId xmlns:r="http://schemas.openxmlformats.org/officeDocument/2006/relationships" id="261" r:id="R77c6e6278afb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d795e179c4eca" /><Relationship Type="http://schemas.openxmlformats.org/officeDocument/2006/relationships/slide" Target="/ppt/slides/slide1.xml" Id="R9b6e8ce0635e4ce3" /><Relationship Type="http://schemas.openxmlformats.org/officeDocument/2006/relationships/slide" Target="/ppt/slides/slide2.xml" Id="Rb020923b69e841d4" /><Relationship Type="http://schemas.openxmlformats.org/officeDocument/2006/relationships/slide" Target="/ppt/slides/slide3.xml" Id="Ref365db5447d40c0" /><Relationship Type="http://schemas.openxmlformats.org/officeDocument/2006/relationships/slide" Target="/ppt/slides/slide4.xml" Id="Rd1f57f2484004d6a" /><Relationship Type="http://schemas.openxmlformats.org/officeDocument/2006/relationships/slide" Target="/ppt/slides/slide5.xml" Id="Rc3ca62f2f5e44185" /><Relationship Type="http://schemas.openxmlformats.org/officeDocument/2006/relationships/slide" Target="/ppt/slides/slide6.xml" Id="R77c6e6278afb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f2315f789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276661a194544" /><Relationship Type="http://schemas.openxmlformats.org/officeDocument/2006/relationships/theme" Target="/ppt/slideMasters/theme/theme1.xml" Id="R1c578d568bbd4a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276661a1945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19943f2ab4a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7a2de67b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671efbc72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15a1b65d0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6e3acd954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ff66f1d6b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PIBCO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 Bjordal, Basaltveien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15 70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mette.brit.bjordal@gmail.com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988 520 748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PIBCO AS</a:t>
            </a:r>
          </a:p>
        </p:txBody>
      </p:sp>
    </p:spTree>
  </p:cSld>
  <p:clrMapOvr>
    <a:masterClrMapping xmlns:a="http://schemas.openxmlformats.org/drawingml/2006/main"/>
  </p:clrMapOvr>
</p:sld>
</file>