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4750272f7b42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a89780364b42c4"/>
  </p:sldMasterIdLst>
  <p:sldIdLst>
    <p:sldId xmlns:r="http://schemas.openxmlformats.org/officeDocument/2006/relationships" id="256" r:id="R456940a9f6464770"/>
    <p:sldId xmlns:r="http://schemas.openxmlformats.org/officeDocument/2006/relationships" id="257" r:id="R1aec1e2887cb4b88"/>
    <p:sldId xmlns:r="http://schemas.openxmlformats.org/officeDocument/2006/relationships" id="258" r:id="Rde2644d784f049cb"/>
    <p:sldId xmlns:r="http://schemas.openxmlformats.org/officeDocument/2006/relationships" id="259" r:id="Ra1c5038b509c43db"/>
    <p:sldId xmlns:r="http://schemas.openxmlformats.org/officeDocument/2006/relationships" id="260" r:id="R30f6901c693540d5"/>
    <p:sldId xmlns:r="http://schemas.openxmlformats.org/officeDocument/2006/relationships" id="261" r:id="Rf7ff1a4adb4846e9"/>
    <p:sldId xmlns:r="http://schemas.openxmlformats.org/officeDocument/2006/relationships" id="262" r:id="R18713467e6ab4a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89780364b42c4" /><Relationship Type="http://schemas.openxmlformats.org/officeDocument/2006/relationships/slide" Target="/ppt/slides/slide1.xml" Id="R456940a9f6464770" /><Relationship Type="http://schemas.openxmlformats.org/officeDocument/2006/relationships/slide" Target="/ppt/slides/slide2.xml" Id="R1aec1e2887cb4b88" /><Relationship Type="http://schemas.openxmlformats.org/officeDocument/2006/relationships/slide" Target="/ppt/slides/slide3.xml" Id="Rde2644d784f049cb" /><Relationship Type="http://schemas.openxmlformats.org/officeDocument/2006/relationships/slide" Target="/ppt/slides/slide4.xml" Id="Ra1c5038b509c43db" /><Relationship Type="http://schemas.openxmlformats.org/officeDocument/2006/relationships/slide" Target="/ppt/slides/slide5.xml" Id="R30f6901c693540d5" /><Relationship Type="http://schemas.openxmlformats.org/officeDocument/2006/relationships/slide" Target="/ppt/slides/slide6.xml" Id="Rf7ff1a4adb4846e9" /><Relationship Type="http://schemas.openxmlformats.org/officeDocument/2006/relationships/slide" Target="/ppt/slides/slide7.xml" Id="R18713467e6ab4a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83bcc425342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92e297f2744ab" /><Relationship Type="http://schemas.openxmlformats.org/officeDocument/2006/relationships/theme" Target="/ppt/slideMasters/theme/theme1.xml" Id="Rb702d6f80b3c42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892e297f2744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4d81fd87d40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739f5678c41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4577cd14c47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cb413f6c740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edd427bec40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ccb5d75cc4a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868d69b0943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SCHUMACHER &amp; 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SCHUMACHER &amp; HAMMER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13 322 240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3 271 064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6 624 479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HARALD SCHUMACHER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HAMMER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SKALLEBERG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TRYTEI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Torsvang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72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trond@revisorfirmaet.no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