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0d8d9fc32f49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bcb98a5094cda"/>
  </p:sldMasterIdLst>
  <p:sldIdLst>
    <p:sldId xmlns:r="http://schemas.openxmlformats.org/officeDocument/2006/relationships" id="256" r:id="Rb8db7a2331a64901"/>
    <p:sldId xmlns:r="http://schemas.openxmlformats.org/officeDocument/2006/relationships" id="257" r:id="R0d3ae1409b344888"/>
    <p:sldId xmlns:r="http://schemas.openxmlformats.org/officeDocument/2006/relationships" id="258" r:id="R84402a05b2754ff8"/>
    <p:sldId xmlns:r="http://schemas.openxmlformats.org/officeDocument/2006/relationships" id="259" r:id="Rd33eb18540e74e23"/>
    <p:sldId xmlns:r="http://schemas.openxmlformats.org/officeDocument/2006/relationships" id="260" r:id="Rb0116ebe3f874746"/>
    <p:sldId xmlns:r="http://schemas.openxmlformats.org/officeDocument/2006/relationships" id="261" r:id="Rd2033313c43f4f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bcb98a5094cda" /><Relationship Type="http://schemas.openxmlformats.org/officeDocument/2006/relationships/slide" Target="/ppt/slides/slide1.xml" Id="Rb8db7a2331a64901" /><Relationship Type="http://schemas.openxmlformats.org/officeDocument/2006/relationships/slide" Target="/ppt/slides/slide2.xml" Id="R0d3ae1409b344888" /><Relationship Type="http://schemas.openxmlformats.org/officeDocument/2006/relationships/slide" Target="/ppt/slides/slide3.xml" Id="R84402a05b2754ff8" /><Relationship Type="http://schemas.openxmlformats.org/officeDocument/2006/relationships/slide" Target="/ppt/slides/slide4.xml" Id="Rd33eb18540e74e23" /><Relationship Type="http://schemas.openxmlformats.org/officeDocument/2006/relationships/slide" Target="/ppt/slides/slide5.xml" Id="Rb0116ebe3f874746" /><Relationship Type="http://schemas.openxmlformats.org/officeDocument/2006/relationships/slide" Target="/ppt/slides/slide6.xml" Id="Rd2033313c43f4f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84801530a45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f5f9666fb422d" /><Relationship Type="http://schemas.openxmlformats.org/officeDocument/2006/relationships/theme" Target="/ppt/slideMasters/theme/theme1.xml" Id="Rdb9c6ca59aba42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2f5f9666fb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da7c9231747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9f7770bee43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ecd78b7c5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8fbc4115d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ae8c2169648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6091928ea45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REVISOR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