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daf843fef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a7eab91fc480f"/>
  </p:sldMasterIdLst>
  <p:sldIdLst>
    <p:sldId xmlns:r="http://schemas.openxmlformats.org/officeDocument/2006/relationships" id="256" r:id="R09ee6787dbca4c7b"/>
    <p:sldId xmlns:r="http://schemas.openxmlformats.org/officeDocument/2006/relationships" id="257" r:id="R13e599dbd544468b"/>
    <p:sldId xmlns:r="http://schemas.openxmlformats.org/officeDocument/2006/relationships" id="258" r:id="R2323dec60eb54c16"/>
    <p:sldId xmlns:r="http://schemas.openxmlformats.org/officeDocument/2006/relationships" id="259" r:id="R09a04dc3fe9b4b1c"/>
    <p:sldId xmlns:r="http://schemas.openxmlformats.org/officeDocument/2006/relationships" id="260" r:id="R3b6e560d36434561"/>
    <p:sldId xmlns:r="http://schemas.openxmlformats.org/officeDocument/2006/relationships" id="261" r:id="R6ed5c19090fc4940"/>
    <p:sldId xmlns:r="http://schemas.openxmlformats.org/officeDocument/2006/relationships" id="262" r:id="R33ad516e6fed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a7eab91fc480f" /><Relationship Type="http://schemas.openxmlformats.org/officeDocument/2006/relationships/slide" Target="/ppt/slides/slide1.xml" Id="R09ee6787dbca4c7b" /><Relationship Type="http://schemas.openxmlformats.org/officeDocument/2006/relationships/slide" Target="/ppt/slides/slide2.xml" Id="R13e599dbd544468b" /><Relationship Type="http://schemas.openxmlformats.org/officeDocument/2006/relationships/slide" Target="/ppt/slides/slide3.xml" Id="R2323dec60eb54c16" /><Relationship Type="http://schemas.openxmlformats.org/officeDocument/2006/relationships/slide" Target="/ppt/slides/slide4.xml" Id="R09a04dc3fe9b4b1c" /><Relationship Type="http://schemas.openxmlformats.org/officeDocument/2006/relationships/slide" Target="/ppt/slides/slide5.xml" Id="R3b6e560d36434561" /><Relationship Type="http://schemas.openxmlformats.org/officeDocument/2006/relationships/slide" Target="/ppt/slides/slide6.xml" Id="R6ed5c19090fc4940" /><Relationship Type="http://schemas.openxmlformats.org/officeDocument/2006/relationships/slide" Target="/ppt/slides/slide7.xml" Id="R33ad516e6fed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c5c4b296b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70508774744dc" /><Relationship Type="http://schemas.openxmlformats.org/officeDocument/2006/relationships/theme" Target="/ppt/slideMasters/theme/theme1.xml" Id="R739bf5a2442f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705087747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3d5de441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e00831347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64290063b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50ded5d8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ae6321714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3a18bb7d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cf3d87dc0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DOLMSUNDET HOTELL HITRA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DOLMSUNDET HOTELL HITRA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28 644 682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35 890 116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 KARL ULRIK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 STIAN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SENO EIENDOM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KNUTSHAUG VIBEKE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DOLMSUNDET HOTELL HITRA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04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post@dolmsundet.no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www.dolmsundet.no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