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4ccda7119d41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a4eea7038e4a3c"/>
  </p:sldMasterIdLst>
  <p:sldIdLst>
    <p:sldId xmlns:r="http://schemas.openxmlformats.org/officeDocument/2006/relationships" id="256" r:id="Rbc0b7eb902744333"/>
    <p:sldId xmlns:r="http://schemas.openxmlformats.org/officeDocument/2006/relationships" id="257" r:id="R88f565879ad94ee2"/>
    <p:sldId xmlns:r="http://schemas.openxmlformats.org/officeDocument/2006/relationships" id="258" r:id="Rb3ae036bbb5f4e41"/>
    <p:sldId xmlns:r="http://schemas.openxmlformats.org/officeDocument/2006/relationships" id="259" r:id="R7247da683f034e66"/>
    <p:sldId xmlns:r="http://schemas.openxmlformats.org/officeDocument/2006/relationships" id="260" r:id="R3f8cb14257364708"/>
    <p:sldId xmlns:r="http://schemas.openxmlformats.org/officeDocument/2006/relationships" id="261" r:id="Ra5488081a8fc4310"/>
    <p:sldId xmlns:r="http://schemas.openxmlformats.org/officeDocument/2006/relationships" id="262" r:id="R7142d62b048e4c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a4eea7038e4a3c" /><Relationship Type="http://schemas.openxmlformats.org/officeDocument/2006/relationships/slide" Target="/ppt/slides/slide1.xml" Id="Rbc0b7eb902744333" /><Relationship Type="http://schemas.openxmlformats.org/officeDocument/2006/relationships/slide" Target="/ppt/slides/slide2.xml" Id="R88f565879ad94ee2" /><Relationship Type="http://schemas.openxmlformats.org/officeDocument/2006/relationships/slide" Target="/ppt/slides/slide3.xml" Id="Rb3ae036bbb5f4e41" /><Relationship Type="http://schemas.openxmlformats.org/officeDocument/2006/relationships/slide" Target="/ppt/slides/slide4.xml" Id="R7247da683f034e66" /><Relationship Type="http://schemas.openxmlformats.org/officeDocument/2006/relationships/slide" Target="/ppt/slides/slide5.xml" Id="R3f8cb14257364708" /><Relationship Type="http://schemas.openxmlformats.org/officeDocument/2006/relationships/slide" Target="/ppt/slides/slide6.xml" Id="Ra5488081a8fc4310" /><Relationship Type="http://schemas.openxmlformats.org/officeDocument/2006/relationships/slide" Target="/ppt/slides/slide7.xml" Id="R7142d62b048e4c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5286ccadd340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0a05512ec4456" /><Relationship Type="http://schemas.openxmlformats.org/officeDocument/2006/relationships/theme" Target="/ppt/slideMasters/theme/theme1.xml" Id="Rad5bbfc3f32845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80a05512ec44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deb207d2840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70087caef49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f8f1e67bf4a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4dfb6817d46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9a9ec515f46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2547eb61e4e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d09395d6645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REVISORSENTERET MANDAL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REVISORSENTERET MANDAL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3 873 734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1 157 836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877 536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2 390 186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4 097 850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SAGSTAD HASSE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KAALØY EIVIND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Veverigata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988 481 580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