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b8c9ab9af04c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9428fbe8744cfe"/>
  </p:sldMasterIdLst>
  <p:sldIdLst>
    <p:sldId xmlns:r="http://schemas.openxmlformats.org/officeDocument/2006/relationships" id="256" r:id="R23d2f2b2dacc4271"/>
    <p:sldId xmlns:r="http://schemas.openxmlformats.org/officeDocument/2006/relationships" id="257" r:id="R21c8e4d3cfe34ea6"/>
    <p:sldId xmlns:r="http://schemas.openxmlformats.org/officeDocument/2006/relationships" id="258" r:id="R02ad7227908b4c4c"/>
    <p:sldId xmlns:r="http://schemas.openxmlformats.org/officeDocument/2006/relationships" id="259" r:id="Rd591da71eaa0496d"/>
    <p:sldId xmlns:r="http://schemas.openxmlformats.org/officeDocument/2006/relationships" id="260" r:id="Rf5f8eb37390d495f"/>
    <p:sldId xmlns:r="http://schemas.openxmlformats.org/officeDocument/2006/relationships" id="261" r:id="R674609bd4ee34d44"/>
    <p:sldId xmlns:r="http://schemas.openxmlformats.org/officeDocument/2006/relationships" id="262" r:id="R67594564544343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9428fbe8744cfe" /><Relationship Type="http://schemas.openxmlformats.org/officeDocument/2006/relationships/slide" Target="/ppt/slides/slide1.xml" Id="R23d2f2b2dacc4271" /><Relationship Type="http://schemas.openxmlformats.org/officeDocument/2006/relationships/slide" Target="/ppt/slides/slide2.xml" Id="R21c8e4d3cfe34ea6" /><Relationship Type="http://schemas.openxmlformats.org/officeDocument/2006/relationships/slide" Target="/ppt/slides/slide3.xml" Id="R02ad7227908b4c4c" /><Relationship Type="http://schemas.openxmlformats.org/officeDocument/2006/relationships/slide" Target="/ppt/slides/slide4.xml" Id="Rd591da71eaa0496d" /><Relationship Type="http://schemas.openxmlformats.org/officeDocument/2006/relationships/slide" Target="/ppt/slides/slide5.xml" Id="Rf5f8eb37390d495f" /><Relationship Type="http://schemas.openxmlformats.org/officeDocument/2006/relationships/slide" Target="/ppt/slides/slide6.xml" Id="R674609bd4ee34d44" /><Relationship Type="http://schemas.openxmlformats.org/officeDocument/2006/relationships/slide" Target="/ppt/slides/slide7.xml" Id="R67594564544343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80d7834a4547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ec3e97cac48b6" /><Relationship Type="http://schemas.openxmlformats.org/officeDocument/2006/relationships/theme" Target="/ppt/slideMasters/theme/theme1.xml" Id="Rd927d0d18cff4e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3ec3e97cac48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395012444d4e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a0e709699242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49edcb2ee84f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95a004ea924a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105f291f744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01978c301248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09cb13fecb41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TUNEWORK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TUNEWORK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TUNEWORK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TUNEWORK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TUNEWORK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TUNEWORK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8 821 657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8 263 036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9 692 195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92 698 609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93 040 658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TUNEWORK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HENNING EIKELAND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TUNEWORK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Halvdan Svartes gate 14C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geir@tunework.com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988 468 460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TUNEWORK AS</a:t>
            </a:r>
          </a:p>
        </p:txBody>
      </p:sp>
    </p:spTree>
  </p:cSld>
  <p:clrMapOvr>
    <a:masterClrMapping xmlns:a="http://schemas.openxmlformats.org/drawingml/2006/main"/>
  </p:clrMapOvr>
</p:sld>
</file>