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1601eb6aa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371348f6040a9"/>
  </p:sldMasterIdLst>
  <p:sldIdLst>
    <p:sldId xmlns:r="http://schemas.openxmlformats.org/officeDocument/2006/relationships" id="256" r:id="R9340dc50f7a14fa7"/>
    <p:sldId xmlns:r="http://schemas.openxmlformats.org/officeDocument/2006/relationships" id="257" r:id="Rf6018d2130b44a75"/>
    <p:sldId xmlns:r="http://schemas.openxmlformats.org/officeDocument/2006/relationships" id="258" r:id="R4572c034c4c94a38"/>
    <p:sldId xmlns:r="http://schemas.openxmlformats.org/officeDocument/2006/relationships" id="259" r:id="R7e063feeb2b84622"/>
    <p:sldId xmlns:r="http://schemas.openxmlformats.org/officeDocument/2006/relationships" id="260" r:id="R6fc6932bae41416d"/>
    <p:sldId xmlns:r="http://schemas.openxmlformats.org/officeDocument/2006/relationships" id="261" r:id="R38a79485e1d7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371348f6040a9" /><Relationship Type="http://schemas.openxmlformats.org/officeDocument/2006/relationships/slide" Target="/ppt/slides/slide1.xml" Id="R9340dc50f7a14fa7" /><Relationship Type="http://schemas.openxmlformats.org/officeDocument/2006/relationships/slide" Target="/ppt/slides/slide2.xml" Id="Rf6018d2130b44a75" /><Relationship Type="http://schemas.openxmlformats.org/officeDocument/2006/relationships/slide" Target="/ppt/slides/slide3.xml" Id="R4572c034c4c94a38" /><Relationship Type="http://schemas.openxmlformats.org/officeDocument/2006/relationships/slide" Target="/ppt/slides/slide4.xml" Id="R7e063feeb2b84622" /><Relationship Type="http://schemas.openxmlformats.org/officeDocument/2006/relationships/slide" Target="/ppt/slides/slide5.xml" Id="R6fc6932bae41416d" /><Relationship Type="http://schemas.openxmlformats.org/officeDocument/2006/relationships/slide" Target="/ppt/slides/slide6.xml" Id="R38a79485e1d7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00309b9fe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0419d1a3444d4" /><Relationship Type="http://schemas.openxmlformats.org/officeDocument/2006/relationships/theme" Target="/ppt/slideMasters/theme/theme1.xml" Id="R6a3bc40e1236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0419d1a34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6bdd0c79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b27cbbab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c9d53ca6e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d6af68cd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6c83a2e4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033ffdb6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BØNDENES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BØNDENES REGNSKAPSLAG SA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988 460 206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