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558efa2764f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d26062f2c14ab6"/>
  </p:sldMasterIdLst>
  <p:sldIdLst>
    <p:sldId xmlns:r="http://schemas.openxmlformats.org/officeDocument/2006/relationships" id="256" r:id="Ra2f822a427024e04"/>
    <p:sldId xmlns:r="http://schemas.openxmlformats.org/officeDocument/2006/relationships" id="257" r:id="R724d446517444fc7"/>
    <p:sldId xmlns:r="http://schemas.openxmlformats.org/officeDocument/2006/relationships" id="258" r:id="Rd48dbc3f0a2b4567"/>
    <p:sldId xmlns:r="http://schemas.openxmlformats.org/officeDocument/2006/relationships" id="259" r:id="R254ce84adf914a64"/>
    <p:sldId xmlns:r="http://schemas.openxmlformats.org/officeDocument/2006/relationships" id="260" r:id="R3c67bf1801394633"/>
    <p:sldId xmlns:r="http://schemas.openxmlformats.org/officeDocument/2006/relationships" id="261" r:id="R083d9f2f03ae4f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26062f2c14ab6" /><Relationship Type="http://schemas.openxmlformats.org/officeDocument/2006/relationships/slide" Target="/ppt/slides/slide1.xml" Id="Ra2f822a427024e04" /><Relationship Type="http://schemas.openxmlformats.org/officeDocument/2006/relationships/slide" Target="/ppt/slides/slide2.xml" Id="R724d446517444fc7" /><Relationship Type="http://schemas.openxmlformats.org/officeDocument/2006/relationships/slide" Target="/ppt/slides/slide3.xml" Id="Rd48dbc3f0a2b4567" /><Relationship Type="http://schemas.openxmlformats.org/officeDocument/2006/relationships/slide" Target="/ppt/slides/slide4.xml" Id="R254ce84adf914a64" /><Relationship Type="http://schemas.openxmlformats.org/officeDocument/2006/relationships/slide" Target="/ppt/slides/slide5.xml" Id="R3c67bf1801394633" /><Relationship Type="http://schemas.openxmlformats.org/officeDocument/2006/relationships/slide" Target="/ppt/slides/slide6.xml" Id="R083d9f2f03ae4f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92ea055fa48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d564c96164229" /><Relationship Type="http://schemas.openxmlformats.org/officeDocument/2006/relationships/theme" Target="/ppt/slideMasters/theme/theme1.xml" Id="R6ad10125585443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d564c961642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1cf5b6d8343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7cfa5e01044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39c1e9fcc49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54b39d11e49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afe41133248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7194c0f05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BØNDENES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BØNDENES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BØNDENES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BØNDENES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BØNDENES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BØNDENES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6470 Eresfjord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23 18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988 460 206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BØNDENES REGNSKAPSLAG SA</a:t>
            </a:r>
          </a:p>
        </p:txBody>
      </p:sp>
    </p:spTree>
  </p:cSld>
  <p:clrMapOvr>
    <a:masterClrMapping xmlns:a="http://schemas.openxmlformats.org/drawingml/2006/main"/>
  </p:clrMapOvr>
</p:sld>
</file>