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80b4d6d58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972ba30264b17"/>
  </p:sldMasterIdLst>
  <p:sldIdLst>
    <p:sldId xmlns:r="http://schemas.openxmlformats.org/officeDocument/2006/relationships" id="256" r:id="R9ef9b49fb037401b"/>
    <p:sldId xmlns:r="http://schemas.openxmlformats.org/officeDocument/2006/relationships" id="257" r:id="Rcc5554ead8654675"/>
    <p:sldId xmlns:r="http://schemas.openxmlformats.org/officeDocument/2006/relationships" id="258" r:id="R8b30f2bd26374ff6"/>
    <p:sldId xmlns:r="http://schemas.openxmlformats.org/officeDocument/2006/relationships" id="259" r:id="Rdfc1ae1d36b845d4"/>
    <p:sldId xmlns:r="http://schemas.openxmlformats.org/officeDocument/2006/relationships" id="260" r:id="R59ce668324bd4765"/>
    <p:sldId xmlns:r="http://schemas.openxmlformats.org/officeDocument/2006/relationships" id="261" r:id="R15732ef291a74075"/>
    <p:sldId xmlns:r="http://schemas.openxmlformats.org/officeDocument/2006/relationships" id="262" r:id="Rc68a6b62373f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972ba30264b17" /><Relationship Type="http://schemas.openxmlformats.org/officeDocument/2006/relationships/slide" Target="/ppt/slides/slide1.xml" Id="R9ef9b49fb037401b" /><Relationship Type="http://schemas.openxmlformats.org/officeDocument/2006/relationships/slide" Target="/ppt/slides/slide2.xml" Id="Rcc5554ead8654675" /><Relationship Type="http://schemas.openxmlformats.org/officeDocument/2006/relationships/slide" Target="/ppt/slides/slide3.xml" Id="R8b30f2bd26374ff6" /><Relationship Type="http://schemas.openxmlformats.org/officeDocument/2006/relationships/slide" Target="/ppt/slides/slide4.xml" Id="Rdfc1ae1d36b845d4" /><Relationship Type="http://schemas.openxmlformats.org/officeDocument/2006/relationships/slide" Target="/ppt/slides/slide5.xml" Id="R59ce668324bd4765" /><Relationship Type="http://schemas.openxmlformats.org/officeDocument/2006/relationships/slide" Target="/ppt/slides/slide6.xml" Id="R15732ef291a74075" /><Relationship Type="http://schemas.openxmlformats.org/officeDocument/2006/relationships/slide" Target="/ppt/slides/slide7.xml" Id="Rc68a6b62373f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4af7d8009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0280695b845d4" /><Relationship Type="http://schemas.openxmlformats.org/officeDocument/2006/relationships/theme" Target="/ppt/slideMasters/theme/theme1.xml" Id="Rebbe01d9f1de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0280695b8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7bcb5632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030a9e2c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eede2c36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305c7136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78afae7d7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038a542041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229fcfab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1 585 369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erik@dalerevisjon.no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