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1fa692423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da7e444e643d5"/>
  </p:sldMasterIdLst>
  <p:sldIdLst>
    <p:sldId xmlns:r="http://schemas.openxmlformats.org/officeDocument/2006/relationships" id="256" r:id="R4366c3b093ea4f90"/>
    <p:sldId xmlns:r="http://schemas.openxmlformats.org/officeDocument/2006/relationships" id="257" r:id="R475b50ce6a8f46f5"/>
    <p:sldId xmlns:r="http://schemas.openxmlformats.org/officeDocument/2006/relationships" id="258" r:id="R72e59760e0124900"/>
    <p:sldId xmlns:r="http://schemas.openxmlformats.org/officeDocument/2006/relationships" id="259" r:id="Re5a5415489834c5e"/>
    <p:sldId xmlns:r="http://schemas.openxmlformats.org/officeDocument/2006/relationships" id="260" r:id="R8803462dbf9d4545"/>
    <p:sldId xmlns:r="http://schemas.openxmlformats.org/officeDocument/2006/relationships" id="261" r:id="R807a857f4071402d"/>
    <p:sldId xmlns:r="http://schemas.openxmlformats.org/officeDocument/2006/relationships" id="262" r:id="R5813f6878dca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da7e444e643d5" /><Relationship Type="http://schemas.openxmlformats.org/officeDocument/2006/relationships/slide" Target="/ppt/slides/slide1.xml" Id="R4366c3b093ea4f90" /><Relationship Type="http://schemas.openxmlformats.org/officeDocument/2006/relationships/slide" Target="/ppt/slides/slide2.xml" Id="R475b50ce6a8f46f5" /><Relationship Type="http://schemas.openxmlformats.org/officeDocument/2006/relationships/slide" Target="/ppt/slides/slide3.xml" Id="R72e59760e0124900" /><Relationship Type="http://schemas.openxmlformats.org/officeDocument/2006/relationships/slide" Target="/ppt/slides/slide4.xml" Id="Re5a5415489834c5e" /><Relationship Type="http://schemas.openxmlformats.org/officeDocument/2006/relationships/slide" Target="/ppt/slides/slide5.xml" Id="R8803462dbf9d4545" /><Relationship Type="http://schemas.openxmlformats.org/officeDocument/2006/relationships/slide" Target="/ppt/slides/slide6.xml" Id="R807a857f4071402d" /><Relationship Type="http://schemas.openxmlformats.org/officeDocument/2006/relationships/slide" Target="/ppt/slides/slide7.xml" Id="R5813f6878dca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39e4e6f10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faba4d2347e2" /><Relationship Type="http://schemas.openxmlformats.org/officeDocument/2006/relationships/theme" Target="/ppt/slideMasters/theme/theme1.xml" Id="R43e5fc0cbcb2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afaba4d23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e78c9bd31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1186a34f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46675b39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8132cce6f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a82013e2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449ce40b4b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82116b117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6 226 172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−18 280 340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5 376 242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141 152 500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23 98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988 412 023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