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77e7868fba4d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67e546e70740d1"/>
  </p:sldMasterIdLst>
  <p:sldIdLst>
    <p:sldId xmlns:r="http://schemas.openxmlformats.org/officeDocument/2006/relationships" id="256" r:id="Rdb986b17158f47a8"/>
    <p:sldId xmlns:r="http://schemas.openxmlformats.org/officeDocument/2006/relationships" id="257" r:id="Rcb3d8e215d344189"/>
    <p:sldId xmlns:r="http://schemas.openxmlformats.org/officeDocument/2006/relationships" id="258" r:id="R3b84a13c03fd4b7f"/>
    <p:sldId xmlns:r="http://schemas.openxmlformats.org/officeDocument/2006/relationships" id="259" r:id="R815c93ed75aa41f3"/>
    <p:sldId xmlns:r="http://schemas.openxmlformats.org/officeDocument/2006/relationships" id="260" r:id="R17912efee9354d50"/>
    <p:sldId xmlns:r="http://schemas.openxmlformats.org/officeDocument/2006/relationships" id="261" r:id="Rf824e353b5974ea3"/>
    <p:sldId xmlns:r="http://schemas.openxmlformats.org/officeDocument/2006/relationships" id="262" r:id="R7a22225a32764b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67e546e70740d1" /><Relationship Type="http://schemas.openxmlformats.org/officeDocument/2006/relationships/slide" Target="/ppt/slides/slide1.xml" Id="Rdb986b17158f47a8" /><Relationship Type="http://schemas.openxmlformats.org/officeDocument/2006/relationships/slide" Target="/ppt/slides/slide2.xml" Id="Rcb3d8e215d344189" /><Relationship Type="http://schemas.openxmlformats.org/officeDocument/2006/relationships/slide" Target="/ppt/slides/slide3.xml" Id="R3b84a13c03fd4b7f" /><Relationship Type="http://schemas.openxmlformats.org/officeDocument/2006/relationships/slide" Target="/ppt/slides/slide4.xml" Id="R815c93ed75aa41f3" /><Relationship Type="http://schemas.openxmlformats.org/officeDocument/2006/relationships/slide" Target="/ppt/slides/slide5.xml" Id="R17912efee9354d50" /><Relationship Type="http://schemas.openxmlformats.org/officeDocument/2006/relationships/slide" Target="/ppt/slides/slide6.xml" Id="Rf824e353b5974ea3" /><Relationship Type="http://schemas.openxmlformats.org/officeDocument/2006/relationships/slide" Target="/ppt/slides/slide7.xml" Id="R7a22225a32764b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7c740d27e40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42885854f476a" /><Relationship Type="http://schemas.openxmlformats.org/officeDocument/2006/relationships/theme" Target="/ppt/slideMasters/theme/theme1.xml" Id="Re063816334224b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c42885854f47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0b02290df49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80727b4b84d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c191f281643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6e9b4b0344a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37f93b6be40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c1b814cc340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e719fdf5c41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50 397 995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20 224 970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102 453 317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1 623 811 170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1 799 184 504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ABACS AS  –  42,6 %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 PEDERSEN HOLDING AS  –  42,6 %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ANDERS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ANITA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10 38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988 408 492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