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1e072d0c1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d3a48debd41f1"/>
  </p:sldMasterIdLst>
  <p:sldIdLst>
    <p:sldId xmlns:r="http://schemas.openxmlformats.org/officeDocument/2006/relationships" id="256" r:id="Rcf51cb41f7d14a62"/>
    <p:sldId xmlns:r="http://schemas.openxmlformats.org/officeDocument/2006/relationships" id="257" r:id="Rd83593d917874519"/>
    <p:sldId xmlns:r="http://schemas.openxmlformats.org/officeDocument/2006/relationships" id="258" r:id="Rc70f74f2f6084399"/>
    <p:sldId xmlns:r="http://schemas.openxmlformats.org/officeDocument/2006/relationships" id="259" r:id="R6eab278a56e6428f"/>
    <p:sldId xmlns:r="http://schemas.openxmlformats.org/officeDocument/2006/relationships" id="260" r:id="Ra6d2486077014586"/>
    <p:sldId xmlns:r="http://schemas.openxmlformats.org/officeDocument/2006/relationships" id="261" r:id="R1e7791620bd4492a"/>
    <p:sldId xmlns:r="http://schemas.openxmlformats.org/officeDocument/2006/relationships" id="262" r:id="R4a324a14e702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d3a48debd41f1" /><Relationship Type="http://schemas.openxmlformats.org/officeDocument/2006/relationships/slide" Target="/ppt/slides/slide1.xml" Id="Rcf51cb41f7d14a62" /><Relationship Type="http://schemas.openxmlformats.org/officeDocument/2006/relationships/slide" Target="/ppt/slides/slide2.xml" Id="Rd83593d917874519" /><Relationship Type="http://schemas.openxmlformats.org/officeDocument/2006/relationships/slide" Target="/ppt/slides/slide3.xml" Id="Rc70f74f2f6084399" /><Relationship Type="http://schemas.openxmlformats.org/officeDocument/2006/relationships/slide" Target="/ppt/slides/slide4.xml" Id="R6eab278a56e6428f" /><Relationship Type="http://schemas.openxmlformats.org/officeDocument/2006/relationships/slide" Target="/ppt/slides/slide5.xml" Id="Ra6d2486077014586" /><Relationship Type="http://schemas.openxmlformats.org/officeDocument/2006/relationships/slide" Target="/ppt/slides/slide6.xml" Id="R1e7791620bd4492a" /><Relationship Type="http://schemas.openxmlformats.org/officeDocument/2006/relationships/slide" Target="/ppt/slides/slide7.xml" Id="R4a324a14e702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e7b2f81c3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d86ae62db45a9" /><Relationship Type="http://schemas.openxmlformats.org/officeDocument/2006/relationships/theme" Target="/ppt/slideMasters/theme/theme1.xml" Id="R9b2933038f35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d86ae62db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bab1ab4c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aff1ee174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b3baef990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7c2909494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d2de8a31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12ebdc0c148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3286f673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NESTTUN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 REGNSKAPSSERVICE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LÅGEIDE HAMMERSLAND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LÅGEIDE HAMMERSLAND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Nesttunvegen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75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