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65d1d196942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523fa4a8d4107"/>
  </p:sldMasterIdLst>
  <p:sldIdLst>
    <p:sldId xmlns:r="http://schemas.openxmlformats.org/officeDocument/2006/relationships" id="256" r:id="Re03315e673454a25"/>
    <p:sldId xmlns:r="http://schemas.openxmlformats.org/officeDocument/2006/relationships" id="257" r:id="Rd74a548a4e974e5c"/>
    <p:sldId xmlns:r="http://schemas.openxmlformats.org/officeDocument/2006/relationships" id="258" r:id="Rfa9b8ce807444bf8"/>
    <p:sldId xmlns:r="http://schemas.openxmlformats.org/officeDocument/2006/relationships" id="259" r:id="Rd09d963b7e9d4087"/>
    <p:sldId xmlns:r="http://schemas.openxmlformats.org/officeDocument/2006/relationships" id="260" r:id="Rc367db994cc34bfa"/>
    <p:sldId xmlns:r="http://schemas.openxmlformats.org/officeDocument/2006/relationships" id="261" r:id="Rc70995756f864d7c"/>
    <p:sldId xmlns:r="http://schemas.openxmlformats.org/officeDocument/2006/relationships" id="262" r:id="R5691bf2a2f9848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523fa4a8d4107" /><Relationship Type="http://schemas.openxmlformats.org/officeDocument/2006/relationships/slide" Target="/ppt/slides/slide1.xml" Id="Re03315e673454a25" /><Relationship Type="http://schemas.openxmlformats.org/officeDocument/2006/relationships/slide" Target="/ppt/slides/slide2.xml" Id="Rd74a548a4e974e5c" /><Relationship Type="http://schemas.openxmlformats.org/officeDocument/2006/relationships/slide" Target="/ppt/slides/slide3.xml" Id="Rfa9b8ce807444bf8" /><Relationship Type="http://schemas.openxmlformats.org/officeDocument/2006/relationships/slide" Target="/ppt/slides/slide4.xml" Id="Rd09d963b7e9d4087" /><Relationship Type="http://schemas.openxmlformats.org/officeDocument/2006/relationships/slide" Target="/ppt/slides/slide5.xml" Id="Rc367db994cc34bfa" /><Relationship Type="http://schemas.openxmlformats.org/officeDocument/2006/relationships/slide" Target="/ppt/slides/slide6.xml" Id="Rc70995756f864d7c" /><Relationship Type="http://schemas.openxmlformats.org/officeDocument/2006/relationships/slide" Target="/ppt/slides/slide7.xml" Id="R5691bf2a2f9848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a39677511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1ce902574270" /><Relationship Type="http://schemas.openxmlformats.org/officeDocument/2006/relationships/theme" Target="/ppt/slideMasters/theme/theme1.xml" Id="R05966a66e08f44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a1ce90257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fe6d69a24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7c1330d32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866b16e5e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d27b26457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785a4e9194d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ec288c3b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ed3d52038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KNUT ERIK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ERIK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MAGNUS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