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9a3a46a7524f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e304a2d09d4acf"/>
  </p:sldMasterIdLst>
  <p:sldIdLst>
    <p:sldId xmlns:r="http://schemas.openxmlformats.org/officeDocument/2006/relationships" id="256" r:id="R5822fc2b19d54469"/>
    <p:sldId xmlns:r="http://schemas.openxmlformats.org/officeDocument/2006/relationships" id="257" r:id="Rdff1aed907a749cc"/>
    <p:sldId xmlns:r="http://schemas.openxmlformats.org/officeDocument/2006/relationships" id="258" r:id="R9e81d377b8dd4fd1"/>
    <p:sldId xmlns:r="http://schemas.openxmlformats.org/officeDocument/2006/relationships" id="259" r:id="Rb6f7fcb5a4ac4871"/>
    <p:sldId xmlns:r="http://schemas.openxmlformats.org/officeDocument/2006/relationships" id="260" r:id="Rb6511b676d414aae"/>
    <p:sldId xmlns:r="http://schemas.openxmlformats.org/officeDocument/2006/relationships" id="261" r:id="R15201b1cafbb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304a2d09d4acf" /><Relationship Type="http://schemas.openxmlformats.org/officeDocument/2006/relationships/slide" Target="/ppt/slides/slide1.xml" Id="R5822fc2b19d54469" /><Relationship Type="http://schemas.openxmlformats.org/officeDocument/2006/relationships/slide" Target="/ppt/slides/slide2.xml" Id="Rdff1aed907a749cc" /><Relationship Type="http://schemas.openxmlformats.org/officeDocument/2006/relationships/slide" Target="/ppt/slides/slide3.xml" Id="R9e81d377b8dd4fd1" /><Relationship Type="http://schemas.openxmlformats.org/officeDocument/2006/relationships/slide" Target="/ppt/slides/slide4.xml" Id="Rb6f7fcb5a4ac4871" /><Relationship Type="http://schemas.openxmlformats.org/officeDocument/2006/relationships/slide" Target="/ppt/slides/slide5.xml" Id="Rb6511b676d414aae" /><Relationship Type="http://schemas.openxmlformats.org/officeDocument/2006/relationships/slide" Target="/ppt/slides/slide6.xml" Id="R15201b1cafbb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f3507a6d44a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ae8b827c64973" /><Relationship Type="http://schemas.openxmlformats.org/officeDocument/2006/relationships/theme" Target="/ppt/slideMasters/theme/theme1.xml" Id="R3c215251648f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5ae8b827c649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c7ca03c0c46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b7e5b1b4145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2794dfd2d43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396baf554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2f819a4e84a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b49f598bd46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BUSEBAKK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Høybyveien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47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knut@sagaservice.no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988 400 653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BUSEBAKK AS</a:t>
            </a:r>
          </a:p>
        </p:txBody>
      </p:sp>
    </p:spTree>
  </p:cSld>
  <p:clrMapOvr>
    <a:masterClrMapping xmlns:a="http://schemas.openxmlformats.org/drawingml/2006/main"/>
  </p:clrMapOvr>
</p:sld>
</file>