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8e46483e8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d60d3ef134c02"/>
  </p:sldMasterIdLst>
  <p:sldIdLst>
    <p:sldId xmlns:r="http://schemas.openxmlformats.org/officeDocument/2006/relationships" id="256" r:id="Rbf6ba837d20341c7"/>
    <p:sldId xmlns:r="http://schemas.openxmlformats.org/officeDocument/2006/relationships" id="257" r:id="R827cc2bdb28a4601"/>
    <p:sldId xmlns:r="http://schemas.openxmlformats.org/officeDocument/2006/relationships" id="258" r:id="R0f458edd518f436e"/>
    <p:sldId xmlns:r="http://schemas.openxmlformats.org/officeDocument/2006/relationships" id="259" r:id="Rba101bccface4585"/>
    <p:sldId xmlns:r="http://schemas.openxmlformats.org/officeDocument/2006/relationships" id="260" r:id="R904a1288d22644ba"/>
    <p:sldId xmlns:r="http://schemas.openxmlformats.org/officeDocument/2006/relationships" id="261" r:id="R0baaec6bfe944dc9"/>
    <p:sldId xmlns:r="http://schemas.openxmlformats.org/officeDocument/2006/relationships" id="262" r:id="R380197cc1b21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d60d3ef134c02" /><Relationship Type="http://schemas.openxmlformats.org/officeDocument/2006/relationships/slide" Target="/ppt/slides/slide1.xml" Id="Rbf6ba837d20341c7" /><Relationship Type="http://schemas.openxmlformats.org/officeDocument/2006/relationships/slide" Target="/ppt/slides/slide2.xml" Id="R827cc2bdb28a4601" /><Relationship Type="http://schemas.openxmlformats.org/officeDocument/2006/relationships/slide" Target="/ppt/slides/slide3.xml" Id="R0f458edd518f436e" /><Relationship Type="http://schemas.openxmlformats.org/officeDocument/2006/relationships/slide" Target="/ppt/slides/slide4.xml" Id="Rba101bccface4585" /><Relationship Type="http://schemas.openxmlformats.org/officeDocument/2006/relationships/slide" Target="/ppt/slides/slide5.xml" Id="R904a1288d22644ba" /><Relationship Type="http://schemas.openxmlformats.org/officeDocument/2006/relationships/slide" Target="/ppt/slides/slide6.xml" Id="R0baaec6bfe944dc9" /><Relationship Type="http://schemas.openxmlformats.org/officeDocument/2006/relationships/slide" Target="/ppt/slides/slide7.xml" Id="R380197cc1b21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1ab5e0953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4ecf66a240c3" /><Relationship Type="http://schemas.openxmlformats.org/officeDocument/2006/relationships/theme" Target="/ppt/slideMasters/theme/theme1.xml" Id="R0fea84ba4947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54ecf66a2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a4294267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0d142814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e8235ca8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1d6d3e4f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6d84f638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7865504e8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2dc7a3c4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