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24548bbdfb42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69815fb903431c"/>
  </p:sldMasterIdLst>
  <p:sldIdLst>
    <p:sldId xmlns:r="http://schemas.openxmlformats.org/officeDocument/2006/relationships" id="256" r:id="Rd6e52061bcde4e0b"/>
    <p:sldId xmlns:r="http://schemas.openxmlformats.org/officeDocument/2006/relationships" id="257" r:id="Rb504001622da4cd4"/>
    <p:sldId xmlns:r="http://schemas.openxmlformats.org/officeDocument/2006/relationships" id="258" r:id="R77da8919fe904fa3"/>
    <p:sldId xmlns:r="http://schemas.openxmlformats.org/officeDocument/2006/relationships" id="259" r:id="Rfda5400bc6c349e8"/>
    <p:sldId xmlns:r="http://schemas.openxmlformats.org/officeDocument/2006/relationships" id="260" r:id="R4aa189e03faf4589"/>
    <p:sldId xmlns:r="http://schemas.openxmlformats.org/officeDocument/2006/relationships" id="261" r:id="Ra40c187b3cdc45a9"/>
    <p:sldId xmlns:r="http://schemas.openxmlformats.org/officeDocument/2006/relationships" id="262" r:id="Rcb5e46609bd24d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69815fb903431c" /><Relationship Type="http://schemas.openxmlformats.org/officeDocument/2006/relationships/slide" Target="/ppt/slides/slide1.xml" Id="Rd6e52061bcde4e0b" /><Relationship Type="http://schemas.openxmlformats.org/officeDocument/2006/relationships/slide" Target="/ppt/slides/slide2.xml" Id="Rb504001622da4cd4" /><Relationship Type="http://schemas.openxmlformats.org/officeDocument/2006/relationships/slide" Target="/ppt/slides/slide3.xml" Id="R77da8919fe904fa3" /><Relationship Type="http://schemas.openxmlformats.org/officeDocument/2006/relationships/slide" Target="/ppt/slides/slide4.xml" Id="Rfda5400bc6c349e8" /><Relationship Type="http://schemas.openxmlformats.org/officeDocument/2006/relationships/slide" Target="/ppt/slides/slide5.xml" Id="R4aa189e03faf4589" /><Relationship Type="http://schemas.openxmlformats.org/officeDocument/2006/relationships/slide" Target="/ppt/slides/slide6.xml" Id="Ra40c187b3cdc45a9" /><Relationship Type="http://schemas.openxmlformats.org/officeDocument/2006/relationships/slide" Target="/ppt/slides/slide7.xml" Id="Rcb5e46609bd24d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5f98dbc8a648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d3e0fa4ed4411" /><Relationship Type="http://schemas.openxmlformats.org/officeDocument/2006/relationships/theme" Target="/ppt/slideMasters/theme/theme1.xml" Id="R0c5c23e9037846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ad3e0fa4ed44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9694f4edb4e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ef0bffd5941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273e3e1634f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74cd9d3c44f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ff85e02704c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5bdc3f3e94a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170f3cf2a4c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VIEGO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VIEGO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11 304 946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1 336 471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3 910 281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STORNES HELGE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SVINDAHL FRANK ERIK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BOYTSOVA YULIA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BREKKA GEIR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HØILAND TOM ANDERS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02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post@viego.no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988 394 920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