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10605c9fb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30b0cc619411f"/>
  </p:sldMasterIdLst>
  <p:sldIdLst>
    <p:sldId xmlns:r="http://schemas.openxmlformats.org/officeDocument/2006/relationships" id="256" r:id="R34746b1964e34bd9"/>
    <p:sldId xmlns:r="http://schemas.openxmlformats.org/officeDocument/2006/relationships" id="257" r:id="R8f573f18cee94e42"/>
    <p:sldId xmlns:r="http://schemas.openxmlformats.org/officeDocument/2006/relationships" id="258" r:id="R0666794210f8490e"/>
    <p:sldId xmlns:r="http://schemas.openxmlformats.org/officeDocument/2006/relationships" id="259" r:id="R5040a0db59cf478f"/>
    <p:sldId xmlns:r="http://schemas.openxmlformats.org/officeDocument/2006/relationships" id="260" r:id="R2ee95f8206fa432c"/>
    <p:sldId xmlns:r="http://schemas.openxmlformats.org/officeDocument/2006/relationships" id="261" r:id="R7bfcc1e9af1546f7"/>
    <p:sldId xmlns:r="http://schemas.openxmlformats.org/officeDocument/2006/relationships" id="262" r:id="Rf48a988b9472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30b0cc619411f" /><Relationship Type="http://schemas.openxmlformats.org/officeDocument/2006/relationships/slide" Target="/ppt/slides/slide1.xml" Id="R34746b1964e34bd9" /><Relationship Type="http://schemas.openxmlformats.org/officeDocument/2006/relationships/slide" Target="/ppt/slides/slide2.xml" Id="R8f573f18cee94e42" /><Relationship Type="http://schemas.openxmlformats.org/officeDocument/2006/relationships/slide" Target="/ppt/slides/slide3.xml" Id="R0666794210f8490e" /><Relationship Type="http://schemas.openxmlformats.org/officeDocument/2006/relationships/slide" Target="/ppt/slides/slide4.xml" Id="R5040a0db59cf478f" /><Relationship Type="http://schemas.openxmlformats.org/officeDocument/2006/relationships/slide" Target="/ppt/slides/slide5.xml" Id="R2ee95f8206fa432c" /><Relationship Type="http://schemas.openxmlformats.org/officeDocument/2006/relationships/slide" Target="/ppt/slides/slide6.xml" Id="R7bfcc1e9af1546f7" /><Relationship Type="http://schemas.openxmlformats.org/officeDocument/2006/relationships/slide" Target="/ppt/slides/slide7.xml" Id="Rf48a988b9472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9743ecb4b41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4c5f9042491b" /><Relationship Type="http://schemas.openxmlformats.org/officeDocument/2006/relationships/theme" Target="/ppt/slideMasters/theme/theme1.xml" Id="R227cb5c327e2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ec4c5f9042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18aac94ba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90a4d67b7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897f96ff5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6a38db865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eb458337f45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c5efcbdc1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eee2f3644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