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2200cf1894b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2349176cc4677"/>
  </p:sldMasterIdLst>
  <p:sldIdLst>
    <p:sldId xmlns:r="http://schemas.openxmlformats.org/officeDocument/2006/relationships" id="256" r:id="Re8448c042df649de"/>
    <p:sldId xmlns:r="http://schemas.openxmlformats.org/officeDocument/2006/relationships" id="257" r:id="R85dee82904ff48bd"/>
    <p:sldId xmlns:r="http://schemas.openxmlformats.org/officeDocument/2006/relationships" id="258" r:id="Rb58a3bfe3e904158"/>
    <p:sldId xmlns:r="http://schemas.openxmlformats.org/officeDocument/2006/relationships" id="259" r:id="R315c94664c704fc3"/>
    <p:sldId xmlns:r="http://schemas.openxmlformats.org/officeDocument/2006/relationships" id="260" r:id="Rcf58151deeb445ae"/>
    <p:sldId xmlns:r="http://schemas.openxmlformats.org/officeDocument/2006/relationships" id="261" r:id="Rbd09521070c14029"/>
    <p:sldId xmlns:r="http://schemas.openxmlformats.org/officeDocument/2006/relationships" id="262" r:id="R4e972a590906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2349176cc4677" /><Relationship Type="http://schemas.openxmlformats.org/officeDocument/2006/relationships/slide" Target="/ppt/slides/slide1.xml" Id="Re8448c042df649de" /><Relationship Type="http://schemas.openxmlformats.org/officeDocument/2006/relationships/slide" Target="/ppt/slides/slide2.xml" Id="R85dee82904ff48bd" /><Relationship Type="http://schemas.openxmlformats.org/officeDocument/2006/relationships/slide" Target="/ppt/slides/slide3.xml" Id="Rb58a3bfe3e904158" /><Relationship Type="http://schemas.openxmlformats.org/officeDocument/2006/relationships/slide" Target="/ppt/slides/slide4.xml" Id="R315c94664c704fc3" /><Relationship Type="http://schemas.openxmlformats.org/officeDocument/2006/relationships/slide" Target="/ppt/slides/slide5.xml" Id="Rcf58151deeb445ae" /><Relationship Type="http://schemas.openxmlformats.org/officeDocument/2006/relationships/slide" Target="/ppt/slides/slide6.xml" Id="Rbd09521070c14029" /><Relationship Type="http://schemas.openxmlformats.org/officeDocument/2006/relationships/slide" Target="/ppt/slides/slide7.xml" Id="R4e972a590906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6fc640ef6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ba405edee4809" /><Relationship Type="http://schemas.openxmlformats.org/officeDocument/2006/relationships/theme" Target="/ppt/slideMasters/theme/theme1.xml" Id="R74547a16c109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7ba405edee48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752523688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addfa7fd44c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867e19b13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94bee72664b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7889dca534a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c6de4aa48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11f6b1d874a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GROVEN OG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GROVEN OG KARLSEN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40 675 625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4 246 081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3 154 248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13 794 590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25 530 053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SKOE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GROVEN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GROVEN OG KARLSEN AS</a:t>
            </a:r>
          </a:p>
        </p:txBody>
      </p:sp>
    </p:spTree>
  </p:cSld>
  <p:clrMapOvr>
    <a:masterClrMapping xmlns:a="http://schemas.openxmlformats.org/drawingml/2006/main"/>
  </p:clrMapOvr>
</p:sld>
</file>