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e1acc5900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ec20db8814e8c"/>
  </p:sldMasterIdLst>
  <p:sldIdLst>
    <p:sldId xmlns:r="http://schemas.openxmlformats.org/officeDocument/2006/relationships" id="256" r:id="R6f28509be69d4313"/>
    <p:sldId xmlns:r="http://schemas.openxmlformats.org/officeDocument/2006/relationships" id="257" r:id="Rd73e378ce29c4fc7"/>
    <p:sldId xmlns:r="http://schemas.openxmlformats.org/officeDocument/2006/relationships" id="258" r:id="R57beb7c41a714ada"/>
    <p:sldId xmlns:r="http://schemas.openxmlformats.org/officeDocument/2006/relationships" id="259" r:id="R28c8fe878d1d4ef9"/>
    <p:sldId xmlns:r="http://schemas.openxmlformats.org/officeDocument/2006/relationships" id="260" r:id="Raca00a45962c4127"/>
    <p:sldId xmlns:r="http://schemas.openxmlformats.org/officeDocument/2006/relationships" id="261" r:id="R889834cc84dc4996"/>
    <p:sldId xmlns:r="http://schemas.openxmlformats.org/officeDocument/2006/relationships" id="262" r:id="Re2d80cc5f836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ec20db8814e8c" /><Relationship Type="http://schemas.openxmlformats.org/officeDocument/2006/relationships/slide" Target="/ppt/slides/slide1.xml" Id="R6f28509be69d4313" /><Relationship Type="http://schemas.openxmlformats.org/officeDocument/2006/relationships/slide" Target="/ppt/slides/slide2.xml" Id="Rd73e378ce29c4fc7" /><Relationship Type="http://schemas.openxmlformats.org/officeDocument/2006/relationships/slide" Target="/ppt/slides/slide3.xml" Id="R57beb7c41a714ada" /><Relationship Type="http://schemas.openxmlformats.org/officeDocument/2006/relationships/slide" Target="/ppt/slides/slide4.xml" Id="R28c8fe878d1d4ef9" /><Relationship Type="http://schemas.openxmlformats.org/officeDocument/2006/relationships/slide" Target="/ppt/slides/slide5.xml" Id="Raca00a45962c4127" /><Relationship Type="http://schemas.openxmlformats.org/officeDocument/2006/relationships/slide" Target="/ppt/slides/slide6.xml" Id="R889834cc84dc4996" /><Relationship Type="http://schemas.openxmlformats.org/officeDocument/2006/relationships/slide" Target="/ppt/slides/slide7.xml" Id="Re2d80cc5f836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f464cb7fb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e94f85244f78" /><Relationship Type="http://schemas.openxmlformats.org/officeDocument/2006/relationships/theme" Target="/ppt/slideMasters/theme/theme1.xml" Id="R455206606e80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6e94f8524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2a43fe728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45fe9ee5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203af314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42ac68c62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8942f8f9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2e3cc5a2f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542ea181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ARNSTEIN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GEIR INGVAR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Gulbrandsens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