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f75fda7e4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b2ae74a804fb9"/>
  </p:sldMasterIdLst>
  <p:sldIdLst>
    <p:sldId xmlns:r="http://schemas.openxmlformats.org/officeDocument/2006/relationships" id="256" r:id="R20e8018ceb274c12"/>
    <p:sldId xmlns:r="http://schemas.openxmlformats.org/officeDocument/2006/relationships" id="257" r:id="R2593b81c695c4f69"/>
    <p:sldId xmlns:r="http://schemas.openxmlformats.org/officeDocument/2006/relationships" id="258" r:id="Ra1da4120e3614eb2"/>
    <p:sldId xmlns:r="http://schemas.openxmlformats.org/officeDocument/2006/relationships" id="259" r:id="R9046053f826245b7"/>
    <p:sldId xmlns:r="http://schemas.openxmlformats.org/officeDocument/2006/relationships" id="260" r:id="Re634439a902e4dc9"/>
    <p:sldId xmlns:r="http://schemas.openxmlformats.org/officeDocument/2006/relationships" id="261" r:id="R9667552502c44b06"/>
    <p:sldId xmlns:r="http://schemas.openxmlformats.org/officeDocument/2006/relationships" id="262" r:id="R3641eef5e41a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b2ae74a804fb9" /><Relationship Type="http://schemas.openxmlformats.org/officeDocument/2006/relationships/slide" Target="/ppt/slides/slide1.xml" Id="R20e8018ceb274c12" /><Relationship Type="http://schemas.openxmlformats.org/officeDocument/2006/relationships/slide" Target="/ppt/slides/slide2.xml" Id="R2593b81c695c4f69" /><Relationship Type="http://schemas.openxmlformats.org/officeDocument/2006/relationships/slide" Target="/ppt/slides/slide3.xml" Id="Ra1da4120e3614eb2" /><Relationship Type="http://schemas.openxmlformats.org/officeDocument/2006/relationships/slide" Target="/ppt/slides/slide4.xml" Id="R9046053f826245b7" /><Relationship Type="http://schemas.openxmlformats.org/officeDocument/2006/relationships/slide" Target="/ppt/slides/slide5.xml" Id="Re634439a902e4dc9" /><Relationship Type="http://schemas.openxmlformats.org/officeDocument/2006/relationships/slide" Target="/ppt/slides/slide6.xml" Id="R9667552502c44b06" /><Relationship Type="http://schemas.openxmlformats.org/officeDocument/2006/relationships/slide" Target="/ppt/slides/slide7.xml" Id="R3641eef5e41a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a200e9998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23a51b584886" /><Relationship Type="http://schemas.openxmlformats.org/officeDocument/2006/relationships/theme" Target="/ppt/slideMasters/theme/theme1.xml" Id="Rb333025238dc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223a51b58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d1bd964e0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91aa19e4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73cad25f4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e32cc7658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c5e224ff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28d98be7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12e539aac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