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59ebe37a4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1ee81b4dc42ea"/>
  </p:sldMasterIdLst>
  <p:sldIdLst>
    <p:sldId xmlns:r="http://schemas.openxmlformats.org/officeDocument/2006/relationships" id="256" r:id="R7acf9d4fa5c7447d"/>
    <p:sldId xmlns:r="http://schemas.openxmlformats.org/officeDocument/2006/relationships" id="257" r:id="R726e503e99064af3"/>
    <p:sldId xmlns:r="http://schemas.openxmlformats.org/officeDocument/2006/relationships" id="258" r:id="R859fb963980f4bac"/>
    <p:sldId xmlns:r="http://schemas.openxmlformats.org/officeDocument/2006/relationships" id="259" r:id="Rdb7305eadba645e7"/>
    <p:sldId xmlns:r="http://schemas.openxmlformats.org/officeDocument/2006/relationships" id="260" r:id="R68a0ae36767c42a0"/>
    <p:sldId xmlns:r="http://schemas.openxmlformats.org/officeDocument/2006/relationships" id="261" r:id="R3dbeb44054b44b7b"/>
    <p:sldId xmlns:r="http://schemas.openxmlformats.org/officeDocument/2006/relationships" id="262" r:id="Rac9bf5a12c9b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1ee81b4dc42ea" /><Relationship Type="http://schemas.openxmlformats.org/officeDocument/2006/relationships/slide" Target="/ppt/slides/slide1.xml" Id="R7acf9d4fa5c7447d" /><Relationship Type="http://schemas.openxmlformats.org/officeDocument/2006/relationships/slide" Target="/ppt/slides/slide2.xml" Id="R726e503e99064af3" /><Relationship Type="http://schemas.openxmlformats.org/officeDocument/2006/relationships/slide" Target="/ppt/slides/slide3.xml" Id="R859fb963980f4bac" /><Relationship Type="http://schemas.openxmlformats.org/officeDocument/2006/relationships/slide" Target="/ppt/slides/slide4.xml" Id="Rdb7305eadba645e7" /><Relationship Type="http://schemas.openxmlformats.org/officeDocument/2006/relationships/slide" Target="/ppt/slides/slide5.xml" Id="R68a0ae36767c42a0" /><Relationship Type="http://schemas.openxmlformats.org/officeDocument/2006/relationships/slide" Target="/ppt/slides/slide6.xml" Id="R3dbeb44054b44b7b" /><Relationship Type="http://schemas.openxmlformats.org/officeDocument/2006/relationships/slide" Target="/ppt/slides/slide7.xml" Id="Rac9bf5a12c9b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b480bcdd1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aa08585e4b97" /><Relationship Type="http://schemas.openxmlformats.org/officeDocument/2006/relationships/theme" Target="/ppt/slideMasters/theme/theme1.xml" Id="Rdf62494d3e88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aaa08585e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b94215840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b9298733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80784257a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aba07537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6a6ef51af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5ad33c1e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7567f960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DANIEL LITHELL-EGGUM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peter@eggumrevisjon.no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