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e92e3226f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5da68efe84d2e"/>
  </p:sldMasterIdLst>
  <p:sldIdLst>
    <p:sldId xmlns:r="http://schemas.openxmlformats.org/officeDocument/2006/relationships" id="256" r:id="R11183946ca6c45dc"/>
    <p:sldId xmlns:r="http://schemas.openxmlformats.org/officeDocument/2006/relationships" id="257" r:id="R53612cc63139422b"/>
    <p:sldId xmlns:r="http://schemas.openxmlformats.org/officeDocument/2006/relationships" id="258" r:id="R989160f01d284127"/>
    <p:sldId xmlns:r="http://schemas.openxmlformats.org/officeDocument/2006/relationships" id="259" r:id="R843f8db8de184b6a"/>
    <p:sldId xmlns:r="http://schemas.openxmlformats.org/officeDocument/2006/relationships" id="260" r:id="Rd60571c04ada49b5"/>
    <p:sldId xmlns:r="http://schemas.openxmlformats.org/officeDocument/2006/relationships" id="261" r:id="R9dd05dd89c01450e"/>
    <p:sldId xmlns:r="http://schemas.openxmlformats.org/officeDocument/2006/relationships" id="262" r:id="R70ef9902d24a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5da68efe84d2e" /><Relationship Type="http://schemas.openxmlformats.org/officeDocument/2006/relationships/slide" Target="/ppt/slides/slide1.xml" Id="R11183946ca6c45dc" /><Relationship Type="http://schemas.openxmlformats.org/officeDocument/2006/relationships/slide" Target="/ppt/slides/slide2.xml" Id="R53612cc63139422b" /><Relationship Type="http://schemas.openxmlformats.org/officeDocument/2006/relationships/slide" Target="/ppt/slides/slide3.xml" Id="R989160f01d284127" /><Relationship Type="http://schemas.openxmlformats.org/officeDocument/2006/relationships/slide" Target="/ppt/slides/slide4.xml" Id="R843f8db8de184b6a" /><Relationship Type="http://schemas.openxmlformats.org/officeDocument/2006/relationships/slide" Target="/ppt/slides/slide5.xml" Id="Rd60571c04ada49b5" /><Relationship Type="http://schemas.openxmlformats.org/officeDocument/2006/relationships/slide" Target="/ppt/slides/slide6.xml" Id="R9dd05dd89c01450e" /><Relationship Type="http://schemas.openxmlformats.org/officeDocument/2006/relationships/slide" Target="/ppt/slides/slide7.xml" Id="R70ef9902d24a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a07bf1166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0e73f80764d04" /><Relationship Type="http://schemas.openxmlformats.org/officeDocument/2006/relationships/theme" Target="/ppt/slideMasters/theme/theme1.xml" Id="Rb4c100f05d99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0e73f8076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469277e0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3b35f5cdb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9fe9b3650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cde8bd6f349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e54560af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360d81d404d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3946ab61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SARASWATI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SARASWATI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−6 991 531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13 771 636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233 935 573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JUELL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Mosserødveien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988 309 303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