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5cbcc3dd18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8b9f13db14aeb"/>
  </p:sldMasterIdLst>
  <p:sldIdLst>
    <p:sldId xmlns:r="http://schemas.openxmlformats.org/officeDocument/2006/relationships" id="256" r:id="R50a63dd8d1394eed"/>
    <p:sldId xmlns:r="http://schemas.openxmlformats.org/officeDocument/2006/relationships" id="257" r:id="Rdae475acacb34b45"/>
    <p:sldId xmlns:r="http://schemas.openxmlformats.org/officeDocument/2006/relationships" id="258" r:id="Rac75b393c76141b7"/>
    <p:sldId xmlns:r="http://schemas.openxmlformats.org/officeDocument/2006/relationships" id="259" r:id="R9615176b91944835"/>
    <p:sldId xmlns:r="http://schemas.openxmlformats.org/officeDocument/2006/relationships" id="260" r:id="R21b655c13c0d487c"/>
    <p:sldId xmlns:r="http://schemas.openxmlformats.org/officeDocument/2006/relationships" id="261" r:id="R1fc5824fa71c43fb"/>
    <p:sldId xmlns:r="http://schemas.openxmlformats.org/officeDocument/2006/relationships" id="262" r:id="R08c5c393579a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8b9f13db14aeb" /><Relationship Type="http://schemas.openxmlformats.org/officeDocument/2006/relationships/slide" Target="/ppt/slides/slide1.xml" Id="R50a63dd8d1394eed" /><Relationship Type="http://schemas.openxmlformats.org/officeDocument/2006/relationships/slide" Target="/ppt/slides/slide2.xml" Id="Rdae475acacb34b45" /><Relationship Type="http://schemas.openxmlformats.org/officeDocument/2006/relationships/slide" Target="/ppt/slides/slide3.xml" Id="Rac75b393c76141b7" /><Relationship Type="http://schemas.openxmlformats.org/officeDocument/2006/relationships/slide" Target="/ppt/slides/slide4.xml" Id="R9615176b91944835" /><Relationship Type="http://schemas.openxmlformats.org/officeDocument/2006/relationships/slide" Target="/ppt/slides/slide5.xml" Id="R21b655c13c0d487c" /><Relationship Type="http://schemas.openxmlformats.org/officeDocument/2006/relationships/slide" Target="/ppt/slides/slide6.xml" Id="R1fc5824fa71c43fb" /><Relationship Type="http://schemas.openxmlformats.org/officeDocument/2006/relationships/slide" Target="/ppt/slides/slide7.xml" Id="R08c5c393579a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0629757f3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82c7e1b741ec" /><Relationship Type="http://schemas.openxmlformats.org/officeDocument/2006/relationships/theme" Target="/ppt/slideMasters/theme/theme1.xml" Id="R3ea4d77d7301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582c7e1b7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acea7ea0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7d077ffe5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366dc28d0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229c5c458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11d0ae9d1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ecf642b2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5f264b3df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FREDNES CONSULT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KNUT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KRISTINA WIDÉN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