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4f0c5c9acf40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4fa20db78b4806"/>
  </p:sldMasterIdLst>
  <p:sldIdLst>
    <p:sldId xmlns:r="http://schemas.openxmlformats.org/officeDocument/2006/relationships" id="256" r:id="Rab5e7a5e70284fe9"/>
    <p:sldId xmlns:r="http://schemas.openxmlformats.org/officeDocument/2006/relationships" id="257" r:id="Rb7b20c05f8f04e1d"/>
    <p:sldId xmlns:r="http://schemas.openxmlformats.org/officeDocument/2006/relationships" id="258" r:id="Rd8f4175ed8ff4672"/>
    <p:sldId xmlns:r="http://schemas.openxmlformats.org/officeDocument/2006/relationships" id="259" r:id="R956d5c74536647cd"/>
    <p:sldId xmlns:r="http://schemas.openxmlformats.org/officeDocument/2006/relationships" id="260" r:id="Rbd6cb0c702a2489d"/>
    <p:sldId xmlns:r="http://schemas.openxmlformats.org/officeDocument/2006/relationships" id="261" r:id="Re18a7b5a651c44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fa20db78b4806" /><Relationship Type="http://schemas.openxmlformats.org/officeDocument/2006/relationships/slide" Target="/ppt/slides/slide1.xml" Id="Rab5e7a5e70284fe9" /><Relationship Type="http://schemas.openxmlformats.org/officeDocument/2006/relationships/slide" Target="/ppt/slides/slide2.xml" Id="Rb7b20c05f8f04e1d" /><Relationship Type="http://schemas.openxmlformats.org/officeDocument/2006/relationships/slide" Target="/ppt/slides/slide3.xml" Id="Rd8f4175ed8ff4672" /><Relationship Type="http://schemas.openxmlformats.org/officeDocument/2006/relationships/slide" Target="/ppt/slides/slide4.xml" Id="R956d5c74536647cd" /><Relationship Type="http://schemas.openxmlformats.org/officeDocument/2006/relationships/slide" Target="/ppt/slides/slide5.xml" Id="Rbd6cb0c702a2489d" /><Relationship Type="http://schemas.openxmlformats.org/officeDocument/2006/relationships/slide" Target="/ppt/slides/slide6.xml" Id="Re18a7b5a651c44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3fe7439c0a4c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71c7685fb4636" /><Relationship Type="http://schemas.openxmlformats.org/officeDocument/2006/relationships/theme" Target="/ppt/slideMasters/theme/theme1.xml" Id="R07c4695602e042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671c7685fb46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1ac7f2d5c40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06290fe2e42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2b246c55c4d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cb244c92447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7fa67244f44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f93a712044b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FREDNES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Pans veg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47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