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af5cec11944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c1a04732b45d7"/>
  </p:sldMasterIdLst>
  <p:sldIdLst>
    <p:sldId xmlns:r="http://schemas.openxmlformats.org/officeDocument/2006/relationships" id="256" r:id="R7f734abf1fb04cf1"/>
    <p:sldId xmlns:r="http://schemas.openxmlformats.org/officeDocument/2006/relationships" id="257" r:id="R42ff79f8b51c41bd"/>
    <p:sldId xmlns:r="http://schemas.openxmlformats.org/officeDocument/2006/relationships" id="258" r:id="Rd522231eb31b4a44"/>
    <p:sldId xmlns:r="http://schemas.openxmlformats.org/officeDocument/2006/relationships" id="259" r:id="R000a906cef4f4902"/>
    <p:sldId xmlns:r="http://schemas.openxmlformats.org/officeDocument/2006/relationships" id="260" r:id="Rd790a3613b7e48aa"/>
    <p:sldId xmlns:r="http://schemas.openxmlformats.org/officeDocument/2006/relationships" id="261" r:id="R1ddb8bac5e234468"/>
    <p:sldId xmlns:r="http://schemas.openxmlformats.org/officeDocument/2006/relationships" id="262" r:id="R0e003372b4a3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c1a04732b45d7" /><Relationship Type="http://schemas.openxmlformats.org/officeDocument/2006/relationships/slide" Target="/ppt/slides/slide1.xml" Id="R7f734abf1fb04cf1" /><Relationship Type="http://schemas.openxmlformats.org/officeDocument/2006/relationships/slide" Target="/ppt/slides/slide2.xml" Id="R42ff79f8b51c41bd" /><Relationship Type="http://schemas.openxmlformats.org/officeDocument/2006/relationships/slide" Target="/ppt/slides/slide3.xml" Id="Rd522231eb31b4a44" /><Relationship Type="http://schemas.openxmlformats.org/officeDocument/2006/relationships/slide" Target="/ppt/slides/slide4.xml" Id="R000a906cef4f4902" /><Relationship Type="http://schemas.openxmlformats.org/officeDocument/2006/relationships/slide" Target="/ppt/slides/slide5.xml" Id="Rd790a3613b7e48aa" /><Relationship Type="http://schemas.openxmlformats.org/officeDocument/2006/relationships/slide" Target="/ppt/slides/slide6.xml" Id="R1ddb8bac5e234468" /><Relationship Type="http://schemas.openxmlformats.org/officeDocument/2006/relationships/slide" Target="/ppt/slides/slide7.xml" Id="R0e003372b4a3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eed9d59694a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0a15843984945" /><Relationship Type="http://schemas.openxmlformats.org/officeDocument/2006/relationships/theme" Target="/ppt/slideMasters/theme/theme1.xml" Id="R23b67db4b0c8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0a1584398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bcf35aea6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60d29be0a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a8ee2b1b746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01c68af08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578787df1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a1573db2e4e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a278af5e8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7 124 834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7 145 202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CECILIE 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jeded@start.no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988 257 931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