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49c69666ae4f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c49008b57e4f74"/>
  </p:sldMasterIdLst>
  <p:sldIdLst>
    <p:sldId xmlns:r="http://schemas.openxmlformats.org/officeDocument/2006/relationships" id="256" r:id="Rb293078e8f724de7"/>
    <p:sldId xmlns:r="http://schemas.openxmlformats.org/officeDocument/2006/relationships" id="257" r:id="R5c1d1c0cf74346f5"/>
    <p:sldId xmlns:r="http://schemas.openxmlformats.org/officeDocument/2006/relationships" id="258" r:id="R112d3f1545da488e"/>
    <p:sldId xmlns:r="http://schemas.openxmlformats.org/officeDocument/2006/relationships" id="259" r:id="R17172156d9e3474e"/>
    <p:sldId xmlns:r="http://schemas.openxmlformats.org/officeDocument/2006/relationships" id="260" r:id="R2f3aaf36c4d8460e"/>
    <p:sldId xmlns:r="http://schemas.openxmlformats.org/officeDocument/2006/relationships" id="261" r:id="R902be12831674e58"/>
    <p:sldId xmlns:r="http://schemas.openxmlformats.org/officeDocument/2006/relationships" id="262" r:id="R489db6dfd73147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c49008b57e4f74" /><Relationship Type="http://schemas.openxmlformats.org/officeDocument/2006/relationships/slide" Target="/ppt/slides/slide1.xml" Id="Rb293078e8f724de7" /><Relationship Type="http://schemas.openxmlformats.org/officeDocument/2006/relationships/slide" Target="/ppt/slides/slide2.xml" Id="R5c1d1c0cf74346f5" /><Relationship Type="http://schemas.openxmlformats.org/officeDocument/2006/relationships/slide" Target="/ppt/slides/slide3.xml" Id="R112d3f1545da488e" /><Relationship Type="http://schemas.openxmlformats.org/officeDocument/2006/relationships/slide" Target="/ppt/slides/slide4.xml" Id="R17172156d9e3474e" /><Relationship Type="http://schemas.openxmlformats.org/officeDocument/2006/relationships/slide" Target="/ppt/slides/slide5.xml" Id="R2f3aaf36c4d8460e" /><Relationship Type="http://schemas.openxmlformats.org/officeDocument/2006/relationships/slide" Target="/ppt/slides/slide6.xml" Id="R902be12831674e58" /><Relationship Type="http://schemas.openxmlformats.org/officeDocument/2006/relationships/slide" Target="/ppt/slides/slide7.xml" Id="R489db6dfd73147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9ab6a740e947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5fdee2707471b" /><Relationship Type="http://schemas.openxmlformats.org/officeDocument/2006/relationships/theme" Target="/ppt/slideMasters/theme/theme1.xml" Id="R076e9e15a34a4a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85fdee270747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7e32fdf6449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594d014264a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173acdbf643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90ee776684d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198ce81fe46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08c7dd8b147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dd8d6ff554e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ØSTREM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ØSTREM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19 895 986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47 247 144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47 261 400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ØSTREM KURT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Tvihaugane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62 88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988 218 952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INVEST AS</a:t>
            </a:r>
          </a:p>
        </p:txBody>
      </p:sp>
    </p:spTree>
  </p:cSld>
  <p:clrMapOvr>
    <a:masterClrMapping xmlns:a="http://schemas.openxmlformats.org/drawingml/2006/main"/>
  </p:clrMapOvr>
</p:sld>
</file>