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3c2f92d35948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f1e7b259447aa"/>
  </p:sldMasterIdLst>
  <p:sldIdLst>
    <p:sldId xmlns:r="http://schemas.openxmlformats.org/officeDocument/2006/relationships" id="256" r:id="R0b7d854e91374ba2"/>
    <p:sldId xmlns:r="http://schemas.openxmlformats.org/officeDocument/2006/relationships" id="257" r:id="Ra8a4ef5987e34485"/>
    <p:sldId xmlns:r="http://schemas.openxmlformats.org/officeDocument/2006/relationships" id="258" r:id="R60f98072cb2c46cf"/>
    <p:sldId xmlns:r="http://schemas.openxmlformats.org/officeDocument/2006/relationships" id="259" r:id="Rd7c5e830c7224f31"/>
    <p:sldId xmlns:r="http://schemas.openxmlformats.org/officeDocument/2006/relationships" id="260" r:id="Rcd55c8aadbaf43ed"/>
    <p:sldId xmlns:r="http://schemas.openxmlformats.org/officeDocument/2006/relationships" id="261" r:id="Rfeae6fcf7d0d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f1e7b259447aa" /><Relationship Type="http://schemas.openxmlformats.org/officeDocument/2006/relationships/slide" Target="/ppt/slides/slide1.xml" Id="R0b7d854e91374ba2" /><Relationship Type="http://schemas.openxmlformats.org/officeDocument/2006/relationships/slide" Target="/ppt/slides/slide2.xml" Id="Ra8a4ef5987e34485" /><Relationship Type="http://schemas.openxmlformats.org/officeDocument/2006/relationships/slide" Target="/ppt/slides/slide3.xml" Id="R60f98072cb2c46cf" /><Relationship Type="http://schemas.openxmlformats.org/officeDocument/2006/relationships/slide" Target="/ppt/slides/slide4.xml" Id="Rd7c5e830c7224f31" /><Relationship Type="http://schemas.openxmlformats.org/officeDocument/2006/relationships/slide" Target="/ppt/slides/slide5.xml" Id="Rcd55c8aadbaf43ed" /><Relationship Type="http://schemas.openxmlformats.org/officeDocument/2006/relationships/slide" Target="/ppt/slides/slide6.xml" Id="Rfeae6fcf7d0d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e258af88c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7589c6e0b4d9f" /><Relationship Type="http://schemas.openxmlformats.org/officeDocument/2006/relationships/theme" Target="/ppt/slideMasters/theme/theme1.xml" Id="Rf6bc8b6930c6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77589c6e0b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055c24d7545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23157c4fa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1addde962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6697bc3d54f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d6123bfdc4c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938db1cbb48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Tvihaugane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62 88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988 218 952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INVEST AS</a:t>
            </a:r>
          </a:p>
        </p:txBody>
      </p:sp>
    </p:spTree>
  </p:cSld>
  <p:clrMapOvr>
    <a:masterClrMapping xmlns:a="http://schemas.openxmlformats.org/drawingml/2006/main"/>
  </p:clrMapOvr>
</p:sld>
</file>