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09f8a1b45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4a5a45c4849a6"/>
  </p:sldMasterIdLst>
  <p:sldIdLst>
    <p:sldId xmlns:r="http://schemas.openxmlformats.org/officeDocument/2006/relationships" id="256" r:id="R24bd59f3bfd642d3"/>
    <p:sldId xmlns:r="http://schemas.openxmlformats.org/officeDocument/2006/relationships" id="257" r:id="Rbc034d36160a4899"/>
    <p:sldId xmlns:r="http://schemas.openxmlformats.org/officeDocument/2006/relationships" id="258" r:id="R7549c21be97c4714"/>
    <p:sldId xmlns:r="http://schemas.openxmlformats.org/officeDocument/2006/relationships" id="259" r:id="Re5a82db1c2b54fe5"/>
    <p:sldId xmlns:r="http://schemas.openxmlformats.org/officeDocument/2006/relationships" id="260" r:id="Rc4584729e68243b9"/>
    <p:sldId xmlns:r="http://schemas.openxmlformats.org/officeDocument/2006/relationships" id="261" r:id="R61463d1a353a415a"/>
    <p:sldId xmlns:r="http://schemas.openxmlformats.org/officeDocument/2006/relationships" id="262" r:id="R010b67a6d1ab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4a5a45c4849a6" /><Relationship Type="http://schemas.openxmlformats.org/officeDocument/2006/relationships/slide" Target="/ppt/slides/slide1.xml" Id="R24bd59f3bfd642d3" /><Relationship Type="http://schemas.openxmlformats.org/officeDocument/2006/relationships/slide" Target="/ppt/slides/slide2.xml" Id="Rbc034d36160a4899" /><Relationship Type="http://schemas.openxmlformats.org/officeDocument/2006/relationships/slide" Target="/ppt/slides/slide3.xml" Id="R7549c21be97c4714" /><Relationship Type="http://schemas.openxmlformats.org/officeDocument/2006/relationships/slide" Target="/ppt/slides/slide4.xml" Id="Re5a82db1c2b54fe5" /><Relationship Type="http://schemas.openxmlformats.org/officeDocument/2006/relationships/slide" Target="/ppt/slides/slide5.xml" Id="Rc4584729e68243b9" /><Relationship Type="http://schemas.openxmlformats.org/officeDocument/2006/relationships/slide" Target="/ppt/slides/slide6.xml" Id="R61463d1a353a415a" /><Relationship Type="http://schemas.openxmlformats.org/officeDocument/2006/relationships/slide" Target="/ppt/slides/slide7.xml" Id="R010b67a6d1ab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1f6826c99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20ecd2f4487f" /><Relationship Type="http://schemas.openxmlformats.org/officeDocument/2006/relationships/theme" Target="/ppt/slideMasters/theme/theme1.xml" Id="Ra564ee9c2857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820ecd2f4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c0f084315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938ed1b5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7e538edfd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669af37e6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87b294724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9d54db948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7761ee865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5 144 718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154 111 597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156 559 919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MORTEN  –  82,0 %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HELLENES HILDE GUNN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Asvallveien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988 167 088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