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55282f035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292c807db4a0d"/>
  </p:sldMasterIdLst>
  <p:sldIdLst>
    <p:sldId xmlns:r="http://schemas.openxmlformats.org/officeDocument/2006/relationships" id="256" r:id="Rf0566bcfe51e4154"/>
    <p:sldId xmlns:r="http://schemas.openxmlformats.org/officeDocument/2006/relationships" id="257" r:id="R354350f69bf3425e"/>
    <p:sldId xmlns:r="http://schemas.openxmlformats.org/officeDocument/2006/relationships" id="258" r:id="R098653f4d0394170"/>
    <p:sldId xmlns:r="http://schemas.openxmlformats.org/officeDocument/2006/relationships" id="259" r:id="Rba054e6792824329"/>
    <p:sldId xmlns:r="http://schemas.openxmlformats.org/officeDocument/2006/relationships" id="260" r:id="R5e093bba590245a1"/>
    <p:sldId xmlns:r="http://schemas.openxmlformats.org/officeDocument/2006/relationships" id="261" r:id="Rb6410837e20243de"/>
    <p:sldId xmlns:r="http://schemas.openxmlformats.org/officeDocument/2006/relationships" id="262" r:id="R13704318a6ea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292c807db4a0d" /><Relationship Type="http://schemas.openxmlformats.org/officeDocument/2006/relationships/slide" Target="/ppt/slides/slide1.xml" Id="Rf0566bcfe51e4154" /><Relationship Type="http://schemas.openxmlformats.org/officeDocument/2006/relationships/slide" Target="/ppt/slides/slide2.xml" Id="R354350f69bf3425e" /><Relationship Type="http://schemas.openxmlformats.org/officeDocument/2006/relationships/slide" Target="/ppt/slides/slide3.xml" Id="R098653f4d0394170" /><Relationship Type="http://schemas.openxmlformats.org/officeDocument/2006/relationships/slide" Target="/ppt/slides/slide4.xml" Id="Rba054e6792824329" /><Relationship Type="http://schemas.openxmlformats.org/officeDocument/2006/relationships/slide" Target="/ppt/slides/slide5.xml" Id="R5e093bba590245a1" /><Relationship Type="http://schemas.openxmlformats.org/officeDocument/2006/relationships/slide" Target="/ppt/slides/slide6.xml" Id="Rb6410837e20243de" /><Relationship Type="http://schemas.openxmlformats.org/officeDocument/2006/relationships/slide" Target="/ppt/slides/slide7.xml" Id="R13704318a6ea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4a100c3a1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30b5538604fe5" /><Relationship Type="http://schemas.openxmlformats.org/officeDocument/2006/relationships/theme" Target="/ppt/slideMasters/theme/theme1.xml" Id="Rd4b2fb9c1602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30b553860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e93a7e19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fadafcfe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321e2e84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a0b5894b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3e64078f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31055f85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442ed75f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