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bcedd1376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e8738a9f54bca"/>
  </p:sldMasterIdLst>
  <p:sldIdLst>
    <p:sldId xmlns:r="http://schemas.openxmlformats.org/officeDocument/2006/relationships" id="256" r:id="Re173255491d1454d"/>
    <p:sldId xmlns:r="http://schemas.openxmlformats.org/officeDocument/2006/relationships" id="257" r:id="R7e976cadcce843fd"/>
    <p:sldId xmlns:r="http://schemas.openxmlformats.org/officeDocument/2006/relationships" id="258" r:id="R97f85b8f991b4e67"/>
    <p:sldId xmlns:r="http://schemas.openxmlformats.org/officeDocument/2006/relationships" id="259" r:id="Reddbcf2b2def4da5"/>
    <p:sldId xmlns:r="http://schemas.openxmlformats.org/officeDocument/2006/relationships" id="260" r:id="Re82a9f8012f748a8"/>
    <p:sldId xmlns:r="http://schemas.openxmlformats.org/officeDocument/2006/relationships" id="261" r:id="R17c357869937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e8738a9f54bca" /><Relationship Type="http://schemas.openxmlformats.org/officeDocument/2006/relationships/slide" Target="/ppt/slides/slide1.xml" Id="Re173255491d1454d" /><Relationship Type="http://schemas.openxmlformats.org/officeDocument/2006/relationships/slide" Target="/ppt/slides/slide2.xml" Id="R7e976cadcce843fd" /><Relationship Type="http://schemas.openxmlformats.org/officeDocument/2006/relationships/slide" Target="/ppt/slides/slide3.xml" Id="R97f85b8f991b4e67" /><Relationship Type="http://schemas.openxmlformats.org/officeDocument/2006/relationships/slide" Target="/ppt/slides/slide4.xml" Id="Reddbcf2b2def4da5" /><Relationship Type="http://schemas.openxmlformats.org/officeDocument/2006/relationships/slide" Target="/ppt/slides/slide5.xml" Id="Re82a9f8012f748a8" /><Relationship Type="http://schemas.openxmlformats.org/officeDocument/2006/relationships/slide" Target="/ppt/slides/slide6.xml" Id="R17c357869937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4cc9ca6c2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758da1f8a452f" /><Relationship Type="http://schemas.openxmlformats.org/officeDocument/2006/relationships/theme" Target="/ppt/slideMasters/theme/theme1.xml" Id="R987ee0c8cfad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b758da1f8a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5d22e76de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ada4c3410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3f30a3731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68b726ce849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1b0d4b9aa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bccfdcd9d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norwayhl@online.no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988 133 701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HOTELL AS</a:t>
            </a:r>
          </a:p>
        </p:txBody>
      </p:sp>
    </p:spTree>
  </p:cSld>
  <p:clrMapOvr>
    <a:masterClrMapping xmlns:a="http://schemas.openxmlformats.org/drawingml/2006/main"/>
  </p:clrMapOvr>
</p:sld>
</file>