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fe934719274c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ad4d3519df4897"/>
  </p:sldMasterIdLst>
  <p:sldIdLst>
    <p:sldId xmlns:r="http://schemas.openxmlformats.org/officeDocument/2006/relationships" id="256" r:id="Rdc5a4186567f4cef"/>
    <p:sldId xmlns:r="http://schemas.openxmlformats.org/officeDocument/2006/relationships" id="257" r:id="R1525112fbe7d4b1c"/>
    <p:sldId xmlns:r="http://schemas.openxmlformats.org/officeDocument/2006/relationships" id="258" r:id="Rae526a2c60b441fb"/>
    <p:sldId xmlns:r="http://schemas.openxmlformats.org/officeDocument/2006/relationships" id="259" r:id="Rc2509e3f459d4f8b"/>
    <p:sldId xmlns:r="http://schemas.openxmlformats.org/officeDocument/2006/relationships" id="260" r:id="Reb1c02835003430d"/>
    <p:sldId xmlns:r="http://schemas.openxmlformats.org/officeDocument/2006/relationships" id="261" r:id="Rd1069c6e47114409"/>
    <p:sldId xmlns:r="http://schemas.openxmlformats.org/officeDocument/2006/relationships" id="262" r:id="R964e2a782cb746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d4d3519df4897" /><Relationship Type="http://schemas.openxmlformats.org/officeDocument/2006/relationships/slide" Target="/ppt/slides/slide1.xml" Id="Rdc5a4186567f4cef" /><Relationship Type="http://schemas.openxmlformats.org/officeDocument/2006/relationships/slide" Target="/ppt/slides/slide2.xml" Id="R1525112fbe7d4b1c" /><Relationship Type="http://schemas.openxmlformats.org/officeDocument/2006/relationships/slide" Target="/ppt/slides/slide3.xml" Id="Rae526a2c60b441fb" /><Relationship Type="http://schemas.openxmlformats.org/officeDocument/2006/relationships/slide" Target="/ppt/slides/slide4.xml" Id="Rc2509e3f459d4f8b" /><Relationship Type="http://schemas.openxmlformats.org/officeDocument/2006/relationships/slide" Target="/ppt/slides/slide5.xml" Id="Reb1c02835003430d" /><Relationship Type="http://schemas.openxmlformats.org/officeDocument/2006/relationships/slide" Target="/ppt/slides/slide6.xml" Id="Rd1069c6e47114409" /><Relationship Type="http://schemas.openxmlformats.org/officeDocument/2006/relationships/slide" Target="/ppt/slides/slide7.xml" Id="R964e2a782cb746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cd746e828342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f43dcfb1a4d6c" /><Relationship Type="http://schemas.openxmlformats.org/officeDocument/2006/relationships/theme" Target="/ppt/slideMasters/theme/theme1.xml" Id="Rce8ef6c7cd8f42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5f43dcfb1a4d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b2594aef747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061193ab649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d477ce2de4d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d99ef277d4f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94e205d8f42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347e53ee54b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02685538d4f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VARGTASS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VARGTASS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278 147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−1 444 599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2 773 076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57 206 053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57 337 063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BROKKE INGAR  –  94,6 %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BROKKE BJØRG E ROMSAAS  –  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Einerhaugveien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80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988 094 994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