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2bb18319e647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7adf184a7473a"/>
  </p:sldMasterIdLst>
  <p:sldIdLst>
    <p:sldId xmlns:r="http://schemas.openxmlformats.org/officeDocument/2006/relationships" id="256" r:id="R991c806a7cb3408d"/>
    <p:sldId xmlns:r="http://schemas.openxmlformats.org/officeDocument/2006/relationships" id="257" r:id="R4e9a29619a654c28"/>
    <p:sldId xmlns:r="http://schemas.openxmlformats.org/officeDocument/2006/relationships" id="258" r:id="Rc6d1c0aabae24913"/>
    <p:sldId xmlns:r="http://schemas.openxmlformats.org/officeDocument/2006/relationships" id="259" r:id="R1c97ce10d1cd4928"/>
    <p:sldId xmlns:r="http://schemas.openxmlformats.org/officeDocument/2006/relationships" id="260" r:id="Ra3a1bf9746f54dad"/>
    <p:sldId xmlns:r="http://schemas.openxmlformats.org/officeDocument/2006/relationships" id="261" r:id="R74d0fd936668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7adf184a7473a" /><Relationship Type="http://schemas.openxmlformats.org/officeDocument/2006/relationships/slide" Target="/ppt/slides/slide1.xml" Id="R991c806a7cb3408d" /><Relationship Type="http://schemas.openxmlformats.org/officeDocument/2006/relationships/slide" Target="/ppt/slides/slide2.xml" Id="R4e9a29619a654c28" /><Relationship Type="http://schemas.openxmlformats.org/officeDocument/2006/relationships/slide" Target="/ppt/slides/slide3.xml" Id="Rc6d1c0aabae24913" /><Relationship Type="http://schemas.openxmlformats.org/officeDocument/2006/relationships/slide" Target="/ppt/slides/slide4.xml" Id="R1c97ce10d1cd4928" /><Relationship Type="http://schemas.openxmlformats.org/officeDocument/2006/relationships/slide" Target="/ppt/slides/slide5.xml" Id="Ra3a1bf9746f54dad" /><Relationship Type="http://schemas.openxmlformats.org/officeDocument/2006/relationships/slide" Target="/ppt/slides/slide6.xml" Id="R74d0fd936668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d91e44f9d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2c73c41cd4ee1" /><Relationship Type="http://schemas.openxmlformats.org/officeDocument/2006/relationships/theme" Target="/ppt/slideMasters/theme/theme1.xml" Id="R4431ef3d8c9140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2c73c41cd4e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3047d7fdd44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61a93b51149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fe7e31a60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63ce30dbe4f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b80a2581f48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79c54fd48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TRAVEL GETAWAY ÅSANE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TRAVEL GETAWAY ÅSANE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−578 942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−574 847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1 973 104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2 009 611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