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80d12977b640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804f11a97b4ceb"/>
  </p:sldMasterIdLst>
  <p:sldIdLst>
    <p:sldId xmlns:r="http://schemas.openxmlformats.org/officeDocument/2006/relationships" id="256" r:id="R60db31a26c834ffb"/>
    <p:sldId xmlns:r="http://schemas.openxmlformats.org/officeDocument/2006/relationships" id="257" r:id="R57cac3cc7e8a4ee8"/>
    <p:sldId xmlns:r="http://schemas.openxmlformats.org/officeDocument/2006/relationships" id="258" r:id="R581e5993bd0b4ba7"/>
    <p:sldId xmlns:r="http://schemas.openxmlformats.org/officeDocument/2006/relationships" id="259" r:id="R32f9b736b1d64771"/>
    <p:sldId xmlns:r="http://schemas.openxmlformats.org/officeDocument/2006/relationships" id="260" r:id="R68cd4f2aed7d4730"/>
    <p:sldId xmlns:r="http://schemas.openxmlformats.org/officeDocument/2006/relationships" id="261" r:id="Rde0aec2690cb4836"/>
    <p:sldId xmlns:r="http://schemas.openxmlformats.org/officeDocument/2006/relationships" id="262" r:id="R8d59cc5beca34e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804f11a97b4ceb" /><Relationship Type="http://schemas.openxmlformats.org/officeDocument/2006/relationships/slide" Target="/ppt/slides/slide1.xml" Id="R60db31a26c834ffb" /><Relationship Type="http://schemas.openxmlformats.org/officeDocument/2006/relationships/slide" Target="/ppt/slides/slide2.xml" Id="R57cac3cc7e8a4ee8" /><Relationship Type="http://schemas.openxmlformats.org/officeDocument/2006/relationships/slide" Target="/ppt/slides/slide3.xml" Id="R581e5993bd0b4ba7" /><Relationship Type="http://schemas.openxmlformats.org/officeDocument/2006/relationships/slide" Target="/ppt/slides/slide4.xml" Id="R32f9b736b1d64771" /><Relationship Type="http://schemas.openxmlformats.org/officeDocument/2006/relationships/slide" Target="/ppt/slides/slide5.xml" Id="R68cd4f2aed7d4730" /><Relationship Type="http://schemas.openxmlformats.org/officeDocument/2006/relationships/slide" Target="/ppt/slides/slide6.xml" Id="Rde0aec2690cb4836" /><Relationship Type="http://schemas.openxmlformats.org/officeDocument/2006/relationships/slide" Target="/ppt/slides/slide7.xml" Id="R8d59cc5beca34e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5a29a0748242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d0360b3f7448d" /><Relationship Type="http://schemas.openxmlformats.org/officeDocument/2006/relationships/theme" Target="/ppt/slideMasters/theme/theme1.xml" Id="R02b9d052c7284a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ed0360b3f744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a4749cfb84c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cad4ceb9742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625ea922d4f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e8d170db044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d228eb2a644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6893016aa47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893e4646c4b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REVISJON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1 560 269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10 801 695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10 916 090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TIDSLEVOLD KJELL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kjell.tidslevold@rgagder.no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988 083 631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