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db6059340a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d2b27be1fb4d8b"/>
  </p:sldMasterIdLst>
  <p:sldIdLst>
    <p:sldId xmlns:r="http://schemas.openxmlformats.org/officeDocument/2006/relationships" id="256" r:id="R7709085bc7544157"/>
    <p:sldId xmlns:r="http://schemas.openxmlformats.org/officeDocument/2006/relationships" id="257" r:id="Ree7015edfa2b473c"/>
    <p:sldId xmlns:r="http://schemas.openxmlformats.org/officeDocument/2006/relationships" id="258" r:id="R6336ad8123444680"/>
    <p:sldId xmlns:r="http://schemas.openxmlformats.org/officeDocument/2006/relationships" id="259" r:id="Rabacb8e3a0d34af1"/>
    <p:sldId xmlns:r="http://schemas.openxmlformats.org/officeDocument/2006/relationships" id="260" r:id="R1668a54dfa5545e6"/>
    <p:sldId xmlns:r="http://schemas.openxmlformats.org/officeDocument/2006/relationships" id="261" r:id="R75b9ce752435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2b27be1fb4d8b" /><Relationship Type="http://schemas.openxmlformats.org/officeDocument/2006/relationships/slide" Target="/ppt/slides/slide1.xml" Id="R7709085bc7544157" /><Relationship Type="http://schemas.openxmlformats.org/officeDocument/2006/relationships/slide" Target="/ppt/slides/slide2.xml" Id="Ree7015edfa2b473c" /><Relationship Type="http://schemas.openxmlformats.org/officeDocument/2006/relationships/slide" Target="/ppt/slides/slide3.xml" Id="R6336ad8123444680" /><Relationship Type="http://schemas.openxmlformats.org/officeDocument/2006/relationships/slide" Target="/ppt/slides/slide4.xml" Id="Rabacb8e3a0d34af1" /><Relationship Type="http://schemas.openxmlformats.org/officeDocument/2006/relationships/slide" Target="/ppt/slides/slide5.xml" Id="R1668a54dfa5545e6" /><Relationship Type="http://schemas.openxmlformats.org/officeDocument/2006/relationships/slide" Target="/ppt/slides/slide6.xml" Id="R75b9ce752435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e0dcf4531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16352cee7451e" /><Relationship Type="http://schemas.openxmlformats.org/officeDocument/2006/relationships/theme" Target="/ppt/slideMasters/theme/theme1.xml" Id="R1ffb5da197e6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16352cee745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b114f0401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d87375494f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01ecabc5c4c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197be528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59076de12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b8103abd84a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kjell.tidslevold@rgagder.no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988 083 631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REVISJON AS</a:t>
            </a:r>
          </a:p>
        </p:txBody>
      </p:sp>
    </p:spTree>
  </p:cSld>
  <p:clrMapOvr>
    <a:masterClrMapping xmlns:a="http://schemas.openxmlformats.org/drawingml/2006/main"/>
  </p:clrMapOvr>
</p:sld>
</file>