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781d665056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0c1794dd94791"/>
  </p:sldMasterIdLst>
  <p:sldIdLst>
    <p:sldId xmlns:r="http://schemas.openxmlformats.org/officeDocument/2006/relationships" id="256" r:id="R0cb99d4a6baf446b"/>
    <p:sldId xmlns:r="http://schemas.openxmlformats.org/officeDocument/2006/relationships" id="257" r:id="R5aae50c2e7484812"/>
    <p:sldId xmlns:r="http://schemas.openxmlformats.org/officeDocument/2006/relationships" id="258" r:id="R428bb639fcb2427f"/>
    <p:sldId xmlns:r="http://schemas.openxmlformats.org/officeDocument/2006/relationships" id="259" r:id="R6a08cf0a33044b54"/>
    <p:sldId xmlns:r="http://schemas.openxmlformats.org/officeDocument/2006/relationships" id="260" r:id="Rf69acf4d882f431b"/>
    <p:sldId xmlns:r="http://schemas.openxmlformats.org/officeDocument/2006/relationships" id="261" r:id="Rfaf157bf99b84c74"/>
    <p:sldId xmlns:r="http://schemas.openxmlformats.org/officeDocument/2006/relationships" id="262" r:id="R6193a381575947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0c1794dd94791" /><Relationship Type="http://schemas.openxmlformats.org/officeDocument/2006/relationships/slide" Target="/ppt/slides/slide1.xml" Id="R0cb99d4a6baf446b" /><Relationship Type="http://schemas.openxmlformats.org/officeDocument/2006/relationships/slide" Target="/ppt/slides/slide2.xml" Id="R5aae50c2e7484812" /><Relationship Type="http://schemas.openxmlformats.org/officeDocument/2006/relationships/slide" Target="/ppt/slides/slide3.xml" Id="R428bb639fcb2427f" /><Relationship Type="http://schemas.openxmlformats.org/officeDocument/2006/relationships/slide" Target="/ppt/slides/slide4.xml" Id="R6a08cf0a33044b54" /><Relationship Type="http://schemas.openxmlformats.org/officeDocument/2006/relationships/slide" Target="/ppt/slides/slide5.xml" Id="Rf69acf4d882f431b" /><Relationship Type="http://schemas.openxmlformats.org/officeDocument/2006/relationships/slide" Target="/ppt/slides/slide6.xml" Id="Rfaf157bf99b84c74" /><Relationship Type="http://schemas.openxmlformats.org/officeDocument/2006/relationships/slide" Target="/ppt/slides/slide7.xml" Id="R6193a381575947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2edfb09a54f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7b15bb2ba4f6b" /><Relationship Type="http://schemas.openxmlformats.org/officeDocument/2006/relationships/theme" Target="/ppt/slideMasters/theme/theme1.xml" Id="R23d768537d9e43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7b15bb2ba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92929157842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b1e72c655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dd801ef5147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d685f57a544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9863c640745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79a13b92a4a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a6a4e4cda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VATNEM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VATNEM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 VATNEM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988 075 167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