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db555c0e9948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82b39a8ae2486c"/>
  </p:sldMasterIdLst>
  <p:sldIdLst>
    <p:sldId xmlns:r="http://schemas.openxmlformats.org/officeDocument/2006/relationships" id="256" r:id="R76b8ece9f5f44da6"/>
    <p:sldId xmlns:r="http://schemas.openxmlformats.org/officeDocument/2006/relationships" id="257" r:id="R998a4455c13c4f4b"/>
    <p:sldId xmlns:r="http://schemas.openxmlformats.org/officeDocument/2006/relationships" id="258" r:id="R26796ce2543d4c6c"/>
    <p:sldId xmlns:r="http://schemas.openxmlformats.org/officeDocument/2006/relationships" id="259" r:id="Rb71294098fd043b2"/>
    <p:sldId xmlns:r="http://schemas.openxmlformats.org/officeDocument/2006/relationships" id="260" r:id="Rb098f51d36ed4e21"/>
    <p:sldId xmlns:r="http://schemas.openxmlformats.org/officeDocument/2006/relationships" id="261" r:id="Rb006bb8b54974e40"/>
    <p:sldId xmlns:r="http://schemas.openxmlformats.org/officeDocument/2006/relationships" id="262" r:id="Rb4ba44b29f2843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82b39a8ae2486c" /><Relationship Type="http://schemas.openxmlformats.org/officeDocument/2006/relationships/slide" Target="/ppt/slides/slide1.xml" Id="R76b8ece9f5f44da6" /><Relationship Type="http://schemas.openxmlformats.org/officeDocument/2006/relationships/slide" Target="/ppt/slides/slide2.xml" Id="R998a4455c13c4f4b" /><Relationship Type="http://schemas.openxmlformats.org/officeDocument/2006/relationships/slide" Target="/ppt/slides/slide3.xml" Id="R26796ce2543d4c6c" /><Relationship Type="http://schemas.openxmlformats.org/officeDocument/2006/relationships/slide" Target="/ppt/slides/slide4.xml" Id="Rb71294098fd043b2" /><Relationship Type="http://schemas.openxmlformats.org/officeDocument/2006/relationships/slide" Target="/ppt/slides/slide5.xml" Id="Rb098f51d36ed4e21" /><Relationship Type="http://schemas.openxmlformats.org/officeDocument/2006/relationships/slide" Target="/ppt/slides/slide6.xml" Id="Rb006bb8b54974e40" /><Relationship Type="http://schemas.openxmlformats.org/officeDocument/2006/relationships/slide" Target="/ppt/slides/slide7.xml" Id="Rb4ba44b29f2843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6b3346b74c4d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61684feae4121" /><Relationship Type="http://schemas.openxmlformats.org/officeDocument/2006/relationships/theme" Target="/ppt/slideMasters/theme/theme1.xml" Id="Rf2c3c8c0af9946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c61684feae41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de3854e064a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5e5482a7643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f72d3804545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1e703176d40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7a3cd4ecb4b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1012e596945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17cb045e840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 KJELLSTRØM KJEVEORTOPEDI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KJELLSTRØM KJEVEORTOPEDI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2 668 605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23 836 920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24 055 361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KJELLSTRÖM TOM INGVAR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127B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988 068 942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