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806e88b84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42c44c5b04510"/>
  </p:sldMasterIdLst>
  <p:sldIdLst>
    <p:sldId xmlns:r="http://schemas.openxmlformats.org/officeDocument/2006/relationships" id="256" r:id="Red787d081ca24849"/>
    <p:sldId xmlns:r="http://schemas.openxmlformats.org/officeDocument/2006/relationships" id="257" r:id="Rc82d0c145d7d44ab"/>
    <p:sldId xmlns:r="http://schemas.openxmlformats.org/officeDocument/2006/relationships" id="258" r:id="R2e4029cc83294a20"/>
    <p:sldId xmlns:r="http://schemas.openxmlformats.org/officeDocument/2006/relationships" id="259" r:id="R60487f804dcf4794"/>
    <p:sldId xmlns:r="http://schemas.openxmlformats.org/officeDocument/2006/relationships" id="260" r:id="Re83eaf52dc654ae0"/>
    <p:sldId xmlns:r="http://schemas.openxmlformats.org/officeDocument/2006/relationships" id="261" r:id="R145f5672cc6d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42c44c5b04510" /><Relationship Type="http://schemas.openxmlformats.org/officeDocument/2006/relationships/slide" Target="/ppt/slides/slide1.xml" Id="Red787d081ca24849" /><Relationship Type="http://schemas.openxmlformats.org/officeDocument/2006/relationships/slide" Target="/ppt/slides/slide2.xml" Id="Rc82d0c145d7d44ab" /><Relationship Type="http://schemas.openxmlformats.org/officeDocument/2006/relationships/slide" Target="/ppt/slides/slide3.xml" Id="R2e4029cc83294a20" /><Relationship Type="http://schemas.openxmlformats.org/officeDocument/2006/relationships/slide" Target="/ppt/slides/slide4.xml" Id="R60487f804dcf4794" /><Relationship Type="http://schemas.openxmlformats.org/officeDocument/2006/relationships/slide" Target="/ppt/slides/slide5.xml" Id="Re83eaf52dc654ae0" /><Relationship Type="http://schemas.openxmlformats.org/officeDocument/2006/relationships/slide" Target="/ppt/slides/slide6.xml" Id="R145f5672cc6d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27407e3fb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b48642d994070" /><Relationship Type="http://schemas.openxmlformats.org/officeDocument/2006/relationships/theme" Target="/ppt/slideMasters/theme/theme1.xml" Id="Radccef47364d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b48642d99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34ce89ec3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841da14e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90d5ee8d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0781b0c9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c7604053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e1aa4dd1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