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0438ef1d16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e6869e501b49b8"/>
  </p:sldMasterIdLst>
  <p:sldIdLst>
    <p:sldId xmlns:r="http://schemas.openxmlformats.org/officeDocument/2006/relationships" id="256" r:id="R476f6fdec6a04077"/>
    <p:sldId xmlns:r="http://schemas.openxmlformats.org/officeDocument/2006/relationships" id="257" r:id="Rb1631d11609247f4"/>
    <p:sldId xmlns:r="http://schemas.openxmlformats.org/officeDocument/2006/relationships" id="258" r:id="R0fcda9147f5241ea"/>
    <p:sldId xmlns:r="http://schemas.openxmlformats.org/officeDocument/2006/relationships" id="259" r:id="R8dfa39a4d1594d08"/>
    <p:sldId xmlns:r="http://schemas.openxmlformats.org/officeDocument/2006/relationships" id="260" r:id="R84a1ef81ce4a4aca"/>
    <p:sldId xmlns:r="http://schemas.openxmlformats.org/officeDocument/2006/relationships" id="261" r:id="R22b125c7e5164c17"/>
    <p:sldId xmlns:r="http://schemas.openxmlformats.org/officeDocument/2006/relationships" id="262" r:id="R129668cfd25a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6869e501b49b8" /><Relationship Type="http://schemas.openxmlformats.org/officeDocument/2006/relationships/slide" Target="/ppt/slides/slide1.xml" Id="R476f6fdec6a04077" /><Relationship Type="http://schemas.openxmlformats.org/officeDocument/2006/relationships/slide" Target="/ppt/slides/slide2.xml" Id="Rb1631d11609247f4" /><Relationship Type="http://schemas.openxmlformats.org/officeDocument/2006/relationships/slide" Target="/ppt/slides/slide3.xml" Id="R0fcda9147f5241ea" /><Relationship Type="http://schemas.openxmlformats.org/officeDocument/2006/relationships/slide" Target="/ppt/slides/slide4.xml" Id="R8dfa39a4d1594d08" /><Relationship Type="http://schemas.openxmlformats.org/officeDocument/2006/relationships/slide" Target="/ppt/slides/slide5.xml" Id="R84a1ef81ce4a4aca" /><Relationship Type="http://schemas.openxmlformats.org/officeDocument/2006/relationships/slide" Target="/ppt/slides/slide6.xml" Id="R22b125c7e5164c17" /><Relationship Type="http://schemas.openxmlformats.org/officeDocument/2006/relationships/slide" Target="/ppt/slides/slide7.xml" Id="R129668cfd25a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ac9de1d8d42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0fb425e684109" /><Relationship Type="http://schemas.openxmlformats.org/officeDocument/2006/relationships/theme" Target="/ppt/slideMasters/theme/theme1.xml" Id="Ra80d2b8ca391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0fb425e6841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83e662ef43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feb9435b34d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28374da3649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80b30ba7c4f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ed0c285df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e716b1ae40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b4951e90540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PREFI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1 871 176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JOHANNE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AASENDEN LISA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43 80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trond@vegger.no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988 060 038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PREFI AS</a:t>
            </a:r>
          </a:p>
        </p:txBody>
      </p:sp>
    </p:spTree>
  </p:cSld>
  <p:clrMapOvr>
    <a:masterClrMapping xmlns:a="http://schemas.openxmlformats.org/drawingml/2006/main"/>
  </p:clrMapOvr>
</p:sld>
</file>