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badc471d442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cb34b21e145a4"/>
  </p:sldMasterIdLst>
  <p:sldIdLst>
    <p:sldId xmlns:r="http://schemas.openxmlformats.org/officeDocument/2006/relationships" id="256" r:id="Rfcee35323f454c4a"/>
    <p:sldId xmlns:r="http://schemas.openxmlformats.org/officeDocument/2006/relationships" id="257" r:id="R8fc23ef92d974cf1"/>
    <p:sldId xmlns:r="http://schemas.openxmlformats.org/officeDocument/2006/relationships" id="258" r:id="Rfe973118b0e4489d"/>
    <p:sldId xmlns:r="http://schemas.openxmlformats.org/officeDocument/2006/relationships" id="259" r:id="Rc6f51a8715a54dd8"/>
    <p:sldId xmlns:r="http://schemas.openxmlformats.org/officeDocument/2006/relationships" id="260" r:id="Rbc222b91a3ee415b"/>
    <p:sldId xmlns:r="http://schemas.openxmlformats.org/officeDocument/2006/relationships" id="261" r:id="Rf1341330472d4a3b"/>
    <p:sldId xmlns:r="http://schemas.openxmlformats.org/officeDocument/2006/relationships" id="262" r:id="Radfc813d6271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cb34b21e145a4" /><Relationship Type="http://schemas.openxmlformats.org/officeDocument/2006/relationships/slide" Target="/ppt/slides/slide1.xml" Id="Rfcee35323f454c4a" /><Relationship Type="http://schemas.openxmlformats.org/officeDocument/2006/relationships/slide" Target="/ppt/slides/slide2.xml" Id="R8fc23ef92d974cf1" /><Relationship Type="http://schemas.openxmlformats.org/officeDocument/2006/relationships/slide" Target="/ppt/slides/slide3.xml" Id="Rfe973118b0e4489d" /><Relationship Type="http://schemas.openxmlformats.org/officeDocument/2006/relationships/slide" Target="/ppt/slides/slide4.xml" Id="Rc6f51a8715a54dd8" /><Relationship Type="http://schemas.openxmlformats.org/officeDocument/2006/relationships/slide" Target="/ppt/slides/slide5.xml" Id="Rbc222b91a3ee415b" /><Relationship Type="http://schemas.openxmlformats.org/officeDocument/2006/relationships/slide" Target="/ppt/slides/slide6.xml" Id="Rf1341330472d4a3b" /><Relationship Type="http://schemas.openxmlformats.org/officeDocument/2006/relationships/slide" Target="/ppt/slides/slide7.xml" Id="Radfc813d6271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17b851879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ba05cf054cbb" /><Relationship Type="http://schemas.openxmlformats.org/officeDocument/2006/relationships/theme" Target="/ppt/slideMasters/theme/theme1.xml" Id="R9d042ac44858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6ba05cf054c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0583cf15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233bb5d6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f672344ea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c4ad89d98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ac6dd703d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6c28abc37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9302acbe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KJERSTI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HIRGUM THOMAS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